
<file path=[Content_Types].xml><?xml version="1.0" encoding="utf-8"?>
<Types xmlns="http://schemas.openxmlformats.org/package/2006/content-types">
  <Default ContentType="application/vnd.openxmlformats-officedocument.vmlDrawing" Extension="vml"/>
  <Default ContentType="application/x-fontdata" Extension="fntdata"/>
  <Default ContentType="application/vnd.openxmlformats-officedocument.oleObject" Extension="bin"/>
  <Default ContentType="application/xml" Extension="xml"/>
  <Default ContentType="image/png" Extension="png"/>
  <Default ContentType="application/vnd.ms-excel" Extension="xls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ms-excel" PartName="/ppt/embeddings/Microsoft_Excel_Sheet1.xls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</p:sldIdLst>
  <p:sldSz cy="43200625" cx="28800425"/>
  <p:notesSz cx="6858000" cy="9028100"/>
  <p:embeddedFontLst>
    <p:embeddedFont>
      <p:font typeface="Tahom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7">
          <p15:clr>
            <a:srgbClr val="000000"/>
          </p15:clr>
        </p15:guide>
        <p15:guide id="2" pos="9071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joiPf3U5PBf/bhWUI/Bq+XHWFA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7" orient="horz"/>
        <p:guide pos="907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Tahoma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Tahoma-regular.fntdata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0287" y="677862"/>
            <a:ext cx="22574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287837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/>
          <p:nvPr>
            <p:ph idx="2" type="sldImg"/>
          </p:nvPr>
        </p:nvSpPr>
        <p:spPr>
          <a:xfrm>
            <a:off x="2300287" y="677862"/>
            <a:ext cx="22574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6" name="Google Shape;96;p1:notes"/>
          <p:cNvSpPr txBox="1"/>
          <p:nvPr>
            <p:ph idx="1" type="body"/>
          </p:nvPr>
        </p:nvSpPr>
        <p:spPr>
          <a:xfrm>
            <a:off x="685800" y="4287837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:notes"/>
          <p:cNvSpPr txBox="1"/>
          <p:nvPr/>
        </p:nvSpPr>
        <p:spPr>
          <a:xfrm>
            <a:off x="3884612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fld id="{00000000-1234-1234-1234-123412341234}" type="slidenum">
              <a:rPr b="0" i="0" lang="en-US" sz="2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2274700" y="27759684"/>
            <a:ext cx="24480360" cy="8581218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359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2274700" y="18309544"/>
            <a:ext cx="24480360" cy="9450139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None/>
              <a:defRPr sz="1679"/>
            </a:lvl1pPr>
            <a:lvl2pPr indent="-228600" lvl="1" marL="9144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None/>
              <a:defRPr sz="1512"/>
            </a:lvl2pPr>
            <a:lvl3pPr indent="-228600" lvl="2" marL="1371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/>
            </a:lvl3pPr>
            <a:lvl4pPr indent="-228600" lvl="3" marL="18288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4pPr>
            <a:lvl5pPr indent="-228600" lvl="4" marL="22860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5pPr>
            <a:lvl6pPr indent="-228600" lvl="5" marL="27432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6pPr>
            <a:lvl7pPr indent="-228600" lvl="6" marL="32004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7pPr>
            <a:lvl8pPr indent="-228600" lvl="7" marL="36576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8pPr>
            <a:lvl9pPr indent="-228600" lvl="8" marL="41148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9pPr>
          </a:lstStyle>
          <a:p/>
        </p:txBody>
      </p:sp>
      <p:sp>
        <p:nvSpPr>
          <p:cNvPr id="79" name="Google Shape;79;p13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" type="body"/>
          </p:nvPr>
        </p:nvSpPr>
        <p:spPr>
          <a:xfrm>
            <a:off x="2159000" y="12477750"/>
            <a:ext cx="24482426" cy="259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2160032" y="13420017"/>
            <a:ext cx="24480360" cy="9260318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" type="subTitle"/>
          </p:nvPr>
        </p:nvSpPr>
        <p:spPr>
          <a:xfrm>
            <a:off x="4320064" y="24480363"/>
            <a:ext cx="20160298" cy="11040709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spcBef>
                <a:spcPts val="3158"/>
              </a:spcBef>
              <a:spcAft>
                <a:spcPts val="0"/>
              </a:spcAft>
              <a:buClr>
                <a:schemeClr val="dk1"/>
              </a:buClr>
              <a:buSzPts val="15790"/>
              <a:buFont typeface="Times New Roman"/>
              <a:buNone/>
              <a:defRPr/>
            </a:lvl1pPr>
            <a:lvl2pPr lvl="1" algn="ctr">
              <a:spcBef>
                <a:spcPts val="2738"/>
              </a:spcBef>
              <a:spcAft>
                <a:spcPts val="0"/>
              </a:spcAft>
              <a:buClr>
                <a:schemeClr val="dk1"/>
              </a:buClr>
              <a:buSzPts val="13690"/>
              <a:buFont typeface="Times New Roman"/>
              <a:buNone/>
              <a:defRPr/>
            </a:lvl2pPr>
            <a:lvl3pPr lvl="2" algn="ctr">
              <a:spcBef>
                <a:spcPts val="2352"/>
              </a:spcBef>
              <a:spcAft>
                <a:spcPts val="0"/>
              </a:spcAft>
              <a:buClr>
                <a:schemeClr val="dk1"/>
              </a:buClr>
              <a:buSzPts val="11759"/>
              <a:buFont typeface="Times New Roman"/>
              <a:buNone/>
              <a:defRPr/>
            </a:lvl3pPr>
            <a:lvl4pPr lvl="3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4pPr>
            <a:lvl5pPr lvl="4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5pPr>
            <a:lvl6pPr lvl="5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6pPr>
            <a:lvl7pPr lvl="6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7pPr>
            <a:lvl8pPr lvl="7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8pPr>
            <a:lvl9pPr lvl="8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 rot="5400000">
            <a:off x="6301428" y="18059176"/>
            <a:ext cx="34560511" cy="6120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 rot="5400000">
            <a:off x="-6004089" y="12001753"/>
            <a:ext cx="34560511" cy="18234936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 rot="5400000">
            <a:off x="1439069" y="13197681"/>
            <a:ext cx="25922287" cy="24482426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5645417" y="30240447"/>
            <a:ext cx="17280255" cy="3570598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679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/>
          <p:nvPr>
            <p:ph idx="2" type="pic"/>
          </p:nvPr>
        </p:nvSpPr>
        <p:spPr>
          <a:xfrm>
            <a:off x="5645417" y="3860239"/>
            <a:ext cx="17280255" cy="25920384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5645417" y="33811047"/>
            <a:ext cx="17280255" cy="5069529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1pPr>
            <a:lvl2pPr indent="-228600" lvl="1" marL="914400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008"/>
              <a:buFont typeface="Times New Roman"/>
              <a:buNone/>
              <a:defRPr sz="1008"/>
            </a:lvl2pPr>
            <a:lvl3pPr indent="-228600" lvl="2" marL="1371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Font typeface="Times New Roman"/>
              <a:buNone/>
              <a:defRPr sz="839"/>
            </a:lvl3pPr>
            <a:lvl4pPr indent="-228600" lvl="3" marL="18288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4pPr>
            <a:lvl5pPr indent="-228600" lvl="4" marL="22860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5pPr>
            <a:lvl6pPr indent="-228600" lvl="5" marL="27432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6pPr>
            <a:lvl7pPr indent="-228600" lvl="6" marL="32004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7pPr>
            <a:lvl8pPr indent="-228600" lvl="7" marL="36576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8pPr>
            <a:lvl9pPr indent="-228600" lvl="8" marL="41148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9pPr>
          </a:lstStyle>
          <a:p/>
        </p:txBody>
      </p:sp>
      <p:sp>
        <p:nvSpPr>
          <p:cNvPr id="41" name="Google Shape;41;p8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1440022" y="1719845"/>
            <a:ext cx="9474806" cy="7319562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679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11260167" y="1719844"/>
            <a:ext cx="16100236" cy="36871090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99287" lvl="0" marL="457200" algn="l"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688"/>
              <a:buFont typeface="Times New Roman"/>
              <a:buChar char="•"/>
              <a:defRPr sz="2688"/>
            </a:lvl1pPr>
            <a:lvl2pPr indent="-377952" lvl="1" marL="914400" algn="l"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2352"/>
              <a:buFont typeface="Times New Roman"/>
              <a:buChar char="–"/>
              <a:defRPr sz="2352"/>
            </a:lvl2pPr>
            <a:lvl3pPr indent="-356616" lvl="2" marL="13716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•"/>
              <a:defRPr sz="2016"/>
            </a:lvl3pPr>
            <a:lvl4pPr indent="-335280" lvl="3" marL="18288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–"/>
              <a:defRPr sz="1679"/>
            </a:lvl4pPr>
            <a:lvl5pPr indent="-335279" lvl="4" marL="22860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5pPr>
            <a:lvl6pPr indent="-335279" lvl="5" marL="27432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6pPr>
            <a:lvl7pPr indent="-335279" lvl="6" marL="3200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7pPr>
            <a:lvl8pPr indent="-335279" lvl="7" marL="36576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8pPr>
            <a:lvl9pPr indent="-335279" lvl="8" marL="41148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1440022" y="9039407"/>
            <a:ext cx="9474806" cy="29551529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1pPr>
            <a:lvl2pPr indent="-228600" lvl="1" marL="914400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008"/>
              <a:buFont typeface="Times New Roman"/>
              <a:buNone/>
              <a:defRPr sz="1008"/>
            </a:lvl2pPr>
            <a:lvl3pPr indent="-228600" lvl="2" marL="1371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Font typeface="Times New Roman"/>
              <a:buNone/>
              <a:defRPr sz="839"/>
            </a:lvl3pPr>
            <a:lvl4pPr indent="-228600" lvl="3" marL="18288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4pPr>
            <a:lvl5pPr indent="-228600" lvl="4" marL="22860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5pPr>
            <a:lvl6pPr indent="-228600" lvl="5" marL="27432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6pPr>
            <a:lvl7pPr indent="-228600" lvl="6" marL="32004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7pPr>
            <a:lvl8pPr indent="-228600" lvl="7" marL="36576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8pPr>
            <a:lvl9pPr indent="-228600" lvl="8" marL="41148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9pPr>
          </a:lstStyle>
          <a:p/>
        </p:txBody>
      </p:sp>
      <p:sp>
        <p:nvSpPr>
          <p:cNvPr id="48" name="Google Shape;48;p9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1440021" y="1729663"/>
            <a:ext cx="25920384" cy="720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1440021" y="9669416"/>
            <a:ext cx="12725521" cy="4030423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None/>
              <a:defRPr b="1" sz="2016"/>
            </a:lvl1pPr>
            <a:lvl2pPr indent="-228600" lvl="1" marL="914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None/>
              <a:defRPr b="1" sz="1679"/>
            </a:lvl2pPr>
            <a:lvl3pPr indent="-228600" lvl="2" marL="1371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None/>
              <a:defRPr b="1" sz="1512"/>
            </a:lvl3pPr>
            <a:lvl4pPr indent="-228600" lvl="3" marL="1828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4pPr>
            <a:lvl5pPr indent="-228600" lvl="4" marL="22860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5pPr>
            <a:lvl6pPr indent="-228600" lvl="5" marL="27432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6pPr>
            <a:lvl7pPr indent="-228600" lvl="6" marL="32004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7pPr>
            <a:lvl8pPr indent="-228600" lvl="7" marL="3657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8pPr>
            <a:lvl9pPr indent="-228600" lvl="8" marL="4114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9pPr>
          </a:lstStyle>
          <a:p/>
        </p:txBody>
      </p:sp>
      <p:sp>
        <p:nvSpPr>
          <p:cNvPr id="63" name="Google Shape;63;p11"/>
          <p:cNvSpPr txBox="1"/>
          <p:nvPr>
            <p:ph idx="2" type="body"/>
          </p:nvPr>
        </p:nvSpPr>
        <p:spPr>
          <a:xfrm>
            <a:off x="1440021" y="13699839"/>
            <a:ext cx="12725521" cy="24891094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56616" lvl="0" marL="4572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•"/>
              <a:defRPr sz="2016"/>
            </a:lvl1pPr>
            <a:lvl2pPr indent="-335280" lvl="1" marL="914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–"/>
              <a:defRPr sz="1679"/>
            </a:lvl2pPr>
            <a:lvl3pPr indent="-324611" lvl="2" marL="1371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•"/>
              <a:defRPr sz="1512"/>
            </a:lvl3pPr>
            <a:lvl4pPr indent="-313944" lvl="3" marL="1828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–"/>
              <a:defRPr sz="1344"/>
            </a:lvl4pPr>
            <a:lvl5pPr indent="-313944" lvl="4" marL="22860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5pPr>
            <a:lvl6pPr indent="-313944" lvl="5" marL="27432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6pPr>
            <a:lvl7pPr indent="-313944" lvl="6" marL="32004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7pPr>
            <a:lvl8pPr indent="-313944" lvl="7" marL="3657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8pPr>
            <a:lvl9pPr indent="-313944" lvl="8" marL="4114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9pPr>
          </a:lstStyle>
          <a:p/>
        </p:txBody>
      </p:sp>
      <p:sp>
        <p:nvSpPr>
          <p:cNvPr id="64" name="Google Shape;64;p11"/>
          <p:cNvSpPr txBox="1"/>
          <p:nvPr>
            <p:ph idx="3" type="body"/>
          </p:nvPr>
        </p:nvSpPr>
        <p:spPr>
          <a:xfrm>
            <a:off x="14630883" y="9669416"/>
            <a:ext cx="12729521" cy="4030423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None/>
              <a:defRPr b="1" sz="2016"/>
            </a:lvl1pPr>
            <a:lvl2pPr indent="-228600" lvl="1" marL="914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None/>
              <a:defRPr b="1" sz="1679"/>
            </a:lvl2pPr>
            <a:lvl3pPr indent="-228600" lvl="2" marL="1371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None/>
              <a:defRPr b="1" sz="1512"/>
            </a:lvl3pPr>
            <a:lvl4pPr indent="-228600" lvl="3" marL="1828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4pPr>
            <a:lvl5pPr indent="-228600" lvl="4" marL="22860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5pPr>
            <a:lvl6pPr indent="-228600" lvl="5" marL="27432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6pPr>
            <a:lvl7pPr indent="-228600" lvl="6" marL="32004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7pPr>
            <a:lvl8pPr indent="-228600" lvl="7" marL="3657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8pPr>
            <a:lvl9pPr indent="-228600" lvl="8" marL="4114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9pPr>
          </a:lstStyle>
          <a:p/>
        </p:txBody>
      </p:sp>
      <p:sp>
        <p:nvSpPr>
          <p:cNvPr id="65" name="Google Shape;65;p11"/>
          <p:cNvSpPr txBox="1"/>
          <p:nvPr>
            <p:ph idx="4" type="body"/>
          </p:nvPr>
        </p:nvSpPr>
        <p:spPr>
          <a:xfrm>
            <a:off x="14630883" y="13699839"/>
            <a:ext cx="12729521" cy="24891094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56616" lvl="0" marL="4572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•"/>
              <a:defRPr sz="2016"/>
            </a:lvl1pPr>
            <a:lvl2pPr indent="-335280" lvl="1" marL="914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–"/>
              <a:defRPr sz="1679"/>
            </a:lvl2pPr>
            <a:lvl3pPr indent="-324611" lvl="2" marL="1371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•"/>
              <a:defRPr sz="1512"/>
            </a:lvl3pPr>
            <a:lvl4pPr indent="-313944" lvl="3" marL="1828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–"/>
              <a:defRPr sz="1344"/>
            </a:lvl4pPr>
            <a:lvl5pPr indent="-313944" lvl="4" marL="22860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5pPr>
            <a:lvl6pPr indent="-313944" lvl="5" marL="27432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6pPr>
            <a:lvl7pPr indent="-313944" lvl="6" marL="32004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7pPr>
            <a:lvl8pPr indent="-313944" lvl="7" marL="3657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8pPr>
            <a:lvl9pPr indent="-313944" lvl="8" marL="4114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9pPr>
          </a:lstStyle>
          <a:p/>
        </p:txBody>
      </p:sp>
      <p:sp>
        <p:nvSpPr>
          <p:cNvPr id="66" name="Google Shape;66;p11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2158699" y="12477458"/>
            <a:ext cx="12177514" cy="25922018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77952" lvl="0" marL="457200" algn="l"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2352"/>
              <a:buFont typeface="Times New Roman"/>
              <a:buChar char="•"/>
              <a:defRPr sz="2352"/>
            </a:lvl1pPr>
            <a:lvl2pPr indent="-356616" lvl="1" marL="9144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–"/>
              <a:defRPr sz="2016"/>
            </a:lvl2pPr>
            <a:lvl3pPr indent="-335280" lvl="2" marL="13716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•"/>
              <a:defRPr sz="1679"/>
            </a:lvl3pPr>
            <a:lvl4pPr indent="-324611" lvl="3" marL="18288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–"/>
              <a:defRPr sz="1512"/>
            </a:lvl4pPr>
            <a:lvl5pPr indent="-324611" lvl="4" marL="22860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5pPr>
            <a:lvl6pPr indent="-324611" lvl="5" marL="27432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6pPr>
            <a:lvl7pPr indent="-324611" lvl="6" marL="32004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7pPr>
            <a:lvl8pPr indent="-324611" lvl="7" marL="3657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8pPr>
            <a:lvl9pPr indent="-324611" lvl="8" marL="41148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9pPr>
          </a:lstStyle>
          <a:p/>
        </p:txBody>
      </p:sp>
      <p:sp>
        <p:nvSpPr>
          <p:cNvPr id="72" name="Google Shape;72;p12"/>
          <p:cNvSpPr txBox="1"/>
          <p:nvPr>
            <p:ph idx="2" type="body"/>
          </p:nvPr>
        </p:nvSpPr>
        <p:spPr>
          <a:xfrm>
            <a:off x="14464214" y="12477458"/>
            <a:ext cx="12177514" cy="25922018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77952" lvl="0" marL="457200" algn="l"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2352"/>
              <a:buFont typeface="Times New Roman"/>
              <a:buChar char="•"/>
              <a:defRPr sz="2352"/>
            </a:lvl1pPr>
            <a:lvl2pPr indent="-356616" lvl="1" marL="9144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–"/>
              <a:defRPr sz="2016"/>
            </a:lvl2pPr>
            <a:lvl3pPr indent="-335280" lvl="2" marL="13716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•"/>
              <a:defRPr sz="1679"/>
            </a:lvl3pPr>
            <a:lvl4pPr indent="-324611" lvl="3" marL="18288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–"/>
              <a:defRPr sz="1512"/>
            </a:lvl4pPr>
            <a:lvl5pPr indent="-324611" lvl="4" marL="22860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5pPr>
            <a:lvl6pPr indent="-324611" lvl="5" marL="27432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6pPr>
            <a:lvl7pPr indent="-324611" lvl="6" marL="32004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7pPr>
            <a:lvl8pPr indent="-324611" lvl="7" marL="3657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8pPr>
            <a:lvl9pPr indent="-324611" lvl="8" marL="41148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9pPr>
          </a:lstStyle>
          <a:p/>
        </p:txBody>
      </p:sp>
      <p:sp>
        <p:nvSpPr>
          <p:cNvPr id="73" name="Google Shape;73;p12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2159000" y="12477750"/>
            <a:ext cx="24482426" cy="259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1231265" lvl="0" marL="457200" marR="0" rtl="0" algn="l">
              <a:spcBef>
                <a:spcPts val="3158"/>
              </a:spcBef>
              <a:spcAft>
                <a:spcPts val="0"/>
              </a:spcAft>
              <a:buClr>
                <a:schemeClr val="dk1"/>
              </a:buClr>
              <a:buSzPts val="15790"/>
              <a:buFont typeface="Times New Roman"/>
              <a:buChar char="•"/>
              <a:defRPr b="0" i="0" sz="1578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97915" lvl="1" marL="914400" marR="0" rtl="0" algn="l">
              <a:spcBef>
                <a:spcPts val="2738"/>
              </a:spcBef>
              <a:spcAft>
                <a:spcPts val="0"/>
              </a:spcAft>
              <a:buClr>
                <a:schemeClr val="dk1"/>
              </a:buClr>
              <a:buSzPts val="13690"/>
              <a:buFont typeface="Times New Roman"/>
              <a:buChar char="–"/>
              <a:defRPr b="0" i="0" sz="1368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975296" lvl="2" marL="1371600" marR="0" rtl="0" algn="l">
              <a:spcBef>
                <a:spcPts val="2352"/>
              </a:spcBef>
              <a:spcAft>
                <a:spcPts val="0"/>
              </a:spcAft>
              <a:buClr>
                <a:schemeClr val="dk1"/>
              </a:buClr>
              <a:buSzPts val="11759"/>
              <a:buFont typeface="Times New Roman"/>
              <a:buChar char="•"/>
              <a:defRPr b="0" i="0" sz="1175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852614" lvl="3" marL="18288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–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852614" lvl="4" marL="22860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52614" lvl="5" marL="27432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852614" lvl="6" marL="32004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852614" lvl="7" marL="36576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52614" lvl="8" marL="41148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2159000" y="12477750"/>
            <a:ext cx="24482426" cy="259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1231265" lvl="0" marL="457200" marR="0" rtl="0" algn="l">
              <a:spcBef>
                <a:spcPts val="3158"/>
              </a:spcBef>
              <a:spcAft>
                <a:spcPts val="0"/>
              </a:spcAft>
              <a:buClr>
                <a:schemeClr val="dk1"/>
              </a:buClr>
              <a:buSzPts val="15790"/>
              <a:buFont typeface="Times New Roman"/>
              <a:buChar char="•"/>
              <a:defRPr b="0" i="0" sz="1578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97915" lvl="1" marL="914400" marR="0" rtl="0" algn="l">
              <a:spcBef>
                <a:spcPts val="2738"/>
              </a:spcBef>
              <a:spcAft>
                <a:spcPts val="0"/>
              </a:spcAft>
              <a:buClr>
                <a:schemeClr val="dk1"/>
              </a:buClr>
              <a:buSzPts val="13690"/>
              <a:buFont typeface="Times New Roman"/>
              <a:buChar char="–"/>
              <a:defRPr b="0" i="0" sz="1368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975296" lvl="2" marL="1371600" marR="0" rtl="0" algn="l">
              <a:spcBef>
                <a:spcPts val="2352"/>
              </a:spcBef>
              <a:spcAft>
                <a:spcPts val="0"/>
              </a:spcAft>
              <a:buClr>
                <a:schemeClr val="dk1"/>
              </a:buClr>
              <a:buSzPts val="11759"/>
              <a:buFont typeface="Times New Roman"/>
              <a:buChar char="•"/>
              <a:defRPr b="0" i="0" sz="1175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852614" lvl="3" marL="18288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–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852614" lvl="4" marL="22860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52614" lvl="5" marL="27432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852614" lvl="6" marL="32004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852614" lvl="7" marL="36576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52614" lvl="8" marL="41148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0" type="dt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1" type="ftr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mlDrawing" Target="../drawings/vmlDrawing1.vml"/><Relationship Id="rId4" Type="http://schemas.openxmlformats.org/officeDocument/2006/relationships/image" Target="../media/image4.png"/><Relationship Id="rId11" Type="http://schemas.openxmlformats.org/officeDocument/2006/relationships/image" Target="../media/image1.png"/><Relationship Id="rId10" Type="http://schemas.openxmlformats.org/officeDocument/2006/relationships/image" Target="../media/image3.png"/><Relationship Id="rId9" Type="http://schemas.openxmlformats.org/officeDocument/2006/relationships/oleObject" Target="../embeddings/oleObject1.bin"/><Relationship Id="rId5" Type="http://schemas.openxmlformats.org/officeDocument/2006/relationships/oleObject" Target="../embeddings/Microsoft_Excel_Sheet1.xls"/><Relationship Id="rId6" Type="http://schemas.openxmlformats.org/officeDocument/2006/relationships/oleObject" Target="../embeddings/Microsoft_Excel_Sheet1.xls"/><Relationship Id="rId7" Type="http://schemas.openxmlformats.org/officeDocument/2006/relationships/image" Target="../media/image2.png"/><Relationship Id="rId8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/>
        </p:nvSpPr>
        <p:spPr>
          <a:xfrm>
            <a:off x="746125" y="13446125"/>
            <a:ext cx="8975725" cy="396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2900" lIns="85800" spcFirstLastPara="1" rIns="85800" wrap="square" tIns="429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 pôster deve ser elaborado no tamanho 110 cm de altura x 90 cm de largura, em duas ou três colunas, devendo conter, obrigatoriamente o título, o nome dos autores com a sigla das suas respectivas instituições, resumo expandido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Será obrigatória a presença de um dos autores no horário de apresentação do pôster.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Cabe aos autores providenciarem o pôster em material adequado (lona, pvc, glosspaper ou similar) com corda para ser afixado.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9567525" y="12118975"/>
            <a:ext cx="8647112" cy="10350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ahoma"/>
              <a:buNone/>
            </a:pPr>
            <a:r>
              <a:rPr b="1" i="0" lang="en-US" sz="3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CONSIDERAÇÕES </a:t>
            </a:r>
            <a:r>
              <a:rPr b="1" i="0" lang="en-US" sz="3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FINAIS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812800" y="28514675"/>
            <a:ext cx="8956675" cy="106362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Tahoma"/>
              <a:buNone/>
            </a:pPr>
            <a:r>
              <a:rPr b="1" i="0" lang="en-US" sz="3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SUBTÍTULO 1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19264313" y="11615737"/>
            <a:ext cx="28800425" cy="527050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ahoma"/>
              <a:buNone/>
            </a:pPr>
            <a:r>
              <a:rPr b="0" i="0" lang="en-US" sz="1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b="0" i="0" sz="90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12800" y="18845213"/>
            <a:ext cx="8956675" cy="1244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ahoma"/>
              <a:buNone/>
            </a:pPr>
            <a:r>
              <a:rPr b="1" i="0" lang="en-US" sz="3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APRESENTAÇÃO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895350" y="10121900"/>
            <a:ext cx="26735086" cy="1535112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ahoma"/>
              <a:buNone/>
            </a:pPr>
            <a:r>
              <a:t/>
            </a:r>
            <a:endParaRPr b="1" i="0" sz="3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ahoma"/>
              <a:buNone/>
            </a:pPr>
            <a:r>
              <a:rPr b="1" i="0" lang="en-US" sz="3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autor A</a:t>
            </a:r>
            <a:r>
              <a:rPr b="1" baseline="30000" i="0" lang="en-US" sz="3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r>
              <a:rPr b="1" i="0" lang="en-US" sz="3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(Sigla da Instit.); Nome do autor B² (Sigla da Instit.); Nome do autor C (Sigla da Instit.)³</a:t>
            </a:r>
            <a:r>
              <a:rPr b="0" i="0" lang="en-US" sz="3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b="1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e-mails: </a:t>
            </a:r>
            <a:r>
              <a:rPr b="0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autor_a@hotmail.com; autor_b@yahoo.com.br; autor_c@gmail.com</a:t>
            </a:r>
            <a:r>
              <a:rPr b="1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755650" y="12122150"/>
            <a:ext cx="8956675" cy="114776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Tahoma"/>
              <a:buNone/>
            </a:pPr>
            <a:r>
              <a:rPr b="1" i="0" lang="en-US" sz="3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SUBTÍTULO DA SESSÃO: 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10239375" y="26300113"/>
            <a:ext cx="8650287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b="1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612000" y="39981188"/>
            <a:ext cx="27576600" cy="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-484187" lvl="0" marL="4841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AutoNum type="arabicPeriod"/>
            </a:pP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autor A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autor A (Ex. Técnico em Informática – IFPB; Aluno do Curso Superior de Administração – Faculdade EESAP; </a:t>
            </a: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 Nome do autor B – 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autor B;</a:t>
            </a:r>
            <a:endParaRPr/>
          </a:p>
          <a:p>
            <a:pPr indent="-484187" lvl="0" marL="4841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None/>
            </a:pP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3. Nome do autor C – 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autor C.v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117600" y="8083550"/>
            <a:ext cx="26477912" cy="1060450"/>
          </a:xfrm>
          <a:prstGeom prst="rect">
            <a:avLst/>
          </a:prstGeom>
          <a:noFill/>
          <a:ln>
            <a:noFill/>
          </a:ln>
        </p:spPr>
        <p:txBody>
          <a:bodyPr anchorCtr="0" anchor="t" bIns="38600" lIns="77200" spcFirstLastPara="1" rIns="77200" wrap="square" tIns="386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ahoma"/>
              <a:buNone/>
            </a:pPr>
            <a:r>
              <a:rPr b="1" i="0" lang="en-US" sz="6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TÍTULO DO POSTER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13977938" y="20948650"/>
            <a:ext cx="28800425" cy="388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812800" y="20780375"/>
            <a:ext cx="8909050" cy="6665912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1" i="0" lang="en-US" sz="2500" u="sng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Algumas dicas</a:t>
            </a: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 pôster deverá ter informações referentes à sua pesquisa para avaliação, informações tais como: Introdução, Metodologia, Conclusão e outras informações (estes são pontos de orientação geral e não são regras).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Utilize tamanho de fonte 72 como mínimo para título e fonte 28 como mínimo para conteúdo.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Figuras e tabelas deverão cobrir, no máximo, 50% do pôster, informando a fonte dos dados contidos nas mesmas. A fonte deverá ser colocada abaixo das figuras e tabelas.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As informações apresentadas no pôster devem ser concisas e claras.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Este modelo já se encontra na formatação sugerida.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10294937" y="21180425"/>
            <a:ext cx="8497887" cy="114617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Tahoma"/>
              <a:buNone/>
            </a:pPr>
            <a:r>
              <a:rPr b="1" i="0" lang="en-US" sz="31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SUBTÍTULO 2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19708813" y="21228050"/>
            <a:ext cx="8505825" cy="12509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ahoma"/>
              <a:buNone/>
            </a:pPr>
            <a:r>
              <a:rPr b="1" i="0" lang="en-US" sz="3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REFERÊNCIAS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19567525" y="24244300"/>
            <a:ext cx="8647112" cy="4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b="0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Listar as referências citadas no texto.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10226675" y="16784638"/>
            <a:ext cx="2370137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0294937" y="22540913"/>
            <a:ext cx="8532812" cy="4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Texto (tamanho da fonte = 28)</a:t>
            </a:r>
            <a:endParaRPr/>
          </a:p>
        </p:txBody>
      </p:sp>
      <p:graphicFrame>
        <p:nvGraphicFramePr>
          <p:cNvPr id="116" name="Google Shape;116;p1"/>
          <p:cNvGraphicFramePr/>
          <p:nvPr/>
        </p:nvGraphicFramePr>
        <p:xfrm>
          <a:off x="812800" y="31653163"/>
          <a:ext cx="8467725" cy="3792537"/>
        </p:xfrm>
        <a:graphic>
          <a:graphicData uri="http://schemas.openxmlformats.org/presentationml/2006/ole">
            <mc:AlternateContent>
              <mc:Choice Requires="v">
                <p:oleObj r:id="rId5" imgH="3792537" imgW="8467725" progId="Excel.Sheet.8" spid="_x0000_s1">
                  <p:embed/>
                </p:oleObj>
              </mc:Choice>
              <mc:Fallback>
                <p:oleObj r:id="rId6" imgH="3792537" imgW="8467725" progId="Excel.Sheet.8">
                  <p:embed/>
                  <p:pic>
                    <p:nvPicPr>
                      <p:cNvPr id="116" name="Google Shape;116;p1"/>
                      <p:cNvPicPr preferRelativeResize="0"/>
                      <p:nvPr/>
                    </p:nvPicPr>
                    <p:blipFill rotWithShape="1">
                      <a:blip r:embed="rId7">
                        <a:alphaModFix amt="50195"/>
                      </a:blip>
                      <a:srcRect b="0" l="0" r="0" t="0"/>
                      <a:stretch/>
                    </p:blipFill>
                    <p:spPr>
                      <a:xfrm>
                        <a:off x="812800" y="31653163"/>
                        <a:ext cx="8467725" cy="379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Google Shape;117;p1"/>
          <p:cNvSpPr txBox="1"/>
          <p:nvPr/>
        </p:nvSpPr>
        <p:spPr>
          <a:xfrm>
            <a:off x="746125" y="35990213"/>
            <a:ext cx="8464550" cy="89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Tabela 1 – Composição de Preço Unitário fornecido pelo TCPO 12 (PINI, 2003) para o serviço de piso cerâmico esmaltado 30 x 30 cm assentado com argamassa pré-fabricada de cimento colante – m</a:t>
            </a:r>
            <a:r>
              <a:rPr b="1" baseline="30000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787400" y="37503100"/>
            <a:ext cx="8602662" cy="352425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Fonte: PINI (2003).</a:t>
            </a:r>
            <a:endParaRPr/>
          </a:p>
        </p:txBody>
      </p:sp>
      <p:sp>
        <p:nvSpPr>
          <p:cNvPr id="119" name="Google Shape;119;p1"/>
          <p:cNvSpPr txBox="1"/>
          <p:nvPr/>
        </p:nvSpPr>
        <p:spPr>
          <a:xfrm>
            <a:off x="19700875" y="15428913"/>
            <a:ext cx="8513762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Texto (tamanho da fonte = 28). O último item deve efetuar o fechamento do conteúdo apresentado.</a:t>
            </a:r>
            <a:endParaRPr/>
          </a:p>
        </p:txBody>
      </p:sp>
      <p:sp>
        <p:nvSpPr>
          <p:cNvPr id="120" name="Google Shape;120;p1"/>
          <p:cNvSpPr txBox="1"/>
          <p:nvPr/>
        </p:nvSpPr>
        <p:spPr>
          <a:xfrm>
            <a:off x="879475" y="30600650"/>
            <a:ext cx="8804275" cy="4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Texto (tamanho da fonte = 28)</a:t>
            </a:r>
            <a:endParaRPr/>
          </a:p>
        </p:txBody>
      </p:sp>
      <p:graphicFrame>
        <p:nvGraphicFramePr>
          <p:cNvPr id="121" name="Google Shape;121;p1"/>
          <p:cNvGraphicFramePr/>
          <p:nvPr/>
        </p:nvGraphicFramePr>
        <p:xfrm>
          <a:off x="10353675" y="12852400"/>
          <a:ext cx="8212137" cy="7331075"/>
        </p:xfrm>
        <a:graphic>
          <a:graphicData uri="http://schemas.openxmlformats.org/presentationml/2006/ole">
            <mc:AlternateContent>
              <mc:Choice Requires="v">
                <p:oleObj r:id="rId8" imgH="7331075" imgW="8212137" progId="MSGraph.Chart.8" spid="_x0000_s2">
                  <p:embed/>
                </p:oleObj>
              </mc:Choice>
              <mc:Fallback>
                <p:oleObj r:id="rId9" imgH="7331075" imgW="8212137" progId="MSGraph.Chart.8">
                  <p:embed/>
                  <p:pic>
                    <p:nvPicPr>
                      <p:cNvPr id="121" name="Google Shape;121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353675" y="12852400"/>
                        <a:ext cx="8212137" cy="733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Google Shape;122;p1"/>
          <p:cNvSpPr txBox="1"/>
          <p:nvPr/>
        </p:nvSpPr>
        <p:spPr>
          <a:xfrm>
            <a:off x="10423525" y="20205700"/>
            <a:ext cx="8466137" cy="625475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Figura 1 – Percentual de artigos aprovados pelo IFPA  no CONNEPI 2009, por área. </a:t>
            </a:r>
            <a:endParaRPr/>
          </a:p>
        </p:txBody>
      </p:sp>
      <p:sp>
        <p:nvSpPr>
          <p:cNvPr id="123" name="Google Shape;123;p1"/>
          <p:cNvSpPr txBox="1"/>
          <p:nvPr/>
        </p:nvSpPr>
        <p:spPr>
          <a:xfrm>
            <a:off x="10423525" y="29997400"/>
            <a:ext cx="8466137" cy="352425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Figura 2 – Aula de matemática. </a:t>
            </a:r>
            <a:endParaRPr/>
          </a:p>
        </p:txBody>
      </p:sp>
      <p:sp>
        <p:nvSpPr>
          <p:cNvPr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 id="124" name="Google Shape;124;p1"/>
          <p:cNvSpPr txBox="1"/>
          <p:nvPr/>
        </p:nvSpPr>
        <p:spPr>
          <a:xfrm>
            <a:off x="14371638" y="3852862"/>
            <a:ext cx="257175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5" name="Google Shape;125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0869612" y="24484013"/>
            <a:ext cx="6989762" cy="5122862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"/>
          <p:cNvSpPr txBox="1"/>
          <p:nvPr/>
        </p:nvSpPr>
        <p:spPr>
          <a:xfrm>
            <a:off x="712012" y="39516038"/>
            <a:ext cx="275766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-484187" lvl="0" marL="4841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AutoNum type="arabicPeriod"/>
            </a:pP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Professor Orientador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Professor Orientador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2003-06-01T18:10:39Z</dcterms:created>
  <dc:creator>Jussara Severo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