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7f4012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7f401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b7f4013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b7f4013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4891883" y="1731450"/>
            <a:ext cx="39405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891879" y="3105523"/>
            <a:ext cx="39405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