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4"/>
  </p:notesMasterIdLst>
  <p:sldIdLst>
    <p:sldId id="256" r:id="rId3"/>
  </p:sldIdLst>
  <p:sldSz cx="28800425" cy="43200638"/>
  <p:notesSz cx="6858000" cy="9028113"/>
  <p:embeddedFontLst>
    <p:embeddedFont>
      <p:font typeface="Tahoma" panose="020B0604030504040204" pitchFamily="3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000000"/>
          </p15:clr>
        </p15:guide>
        <p15:guide id="2" pos="9071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uNOhbvKGuTZT/px3XWo8UiFgY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448" y="156"/>
      </p:cViewPr>
      <p:guideLst>
        <p:guide orient="horz" pos="13607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customschemas.google.com/relationships/presentationmetadata" Target="metadata"/><Relationship Id="rId4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00287" y="677862"/>
            <a:ext cx="22574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287837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45380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00288" y="677863"/>
            <a:ext cx="22574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287837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1:notes"/>
          <p:cNvSpPr txBox="1"/>
          <p:nvPr/>
        </p:nvSpPr>
        <p:spPr>
          <a:xfrm>
            <a:off x="3884612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fld id="{00000000-1234-1234-1234-123412341234}" type="slidenum">
              <a:rPr lang="en-US"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973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2274700" y="27759684"/>
            <a:ext cx="24480360" cy="8581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59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2274700" y="18309544"/>
            <a:ext cx="24480360" cy="945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None/>
              <a:defRPr sz="1679"/>
            </a:lvl1pPr>
            <a:lvl2pPr marL="914400" lvl="1" indent="-228600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None/>
              <a:defRPr sz="1512"/>
            </a:lvl2pPr>
            <a:lvl3pPr marL="1371600" lvl="2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/>
            </a:lvl3pPr>
            <a:lvl4pPr marL="1828800" lvl="3" indent="-228600" algn="l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4pPr>
            <a:lvl5pPr marL="2286000" lvl="4" indent="-228600" algn="l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5pPr>
            <a:lvl6pPr marL="2743200" lvl="5" indent="-228600" algn="l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6pPr>
            <a:lvl7pPr marL="3200400" lvl="6" indent="-228600" algn="l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7pPr>
            <a:lvl8pPr marL="3657600" lvl="7" indent="-228600" algn="l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8pPr>
            <a:lvl9pPr marL="4114800" lvl="8" indent="-228600" algn="l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body" idx="1"/>
          </p:nvPr>
        </p:nvSpPr>
        <p:spPr>
          <a:xfrm>
            <a:off x="2159000" y="12477750"/>
            <a:ext cx="24482426" cy="259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2160032" y="13420017"/>
            <a:ext cx="24480360" cy="926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4320064" y="24480363"/>
            <a:ext cx="20160298" cy="11040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3158"/>
              </a:spcBef>
              <a:spcAft>
                <a:spcPts val="0"/>
              </a:spcAft>
              <a:buClr>
                <a:schemeClr val="dk1"/>
              </a:buClr>
              <a:buSzPts val="1579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2738"/>
              </a:spcBef>
              <a:spcAft>
                <a:spcPts val="0"/>
              </a:spcAft>
              <a:buClr>
                <a:schemeClr val="dk1"/>
              </a:buClr>
              <a:buSzPts val="1369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2352"/>
              </a:spcBef>
              <a:spcAft>
                <a:spcPts val="0"/>
              </a:spcAft>
              <a:buClr>
                <a:schemeClr val="dk1"/>
              </a:buClr>
              <a:buSzPts val="11759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 rot="5400000">
            <a:off x="6301428" y="18059176"/>
            <a:ext cx="34560511" cy="6120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 rot="5400000">
            <a:off x="-6004089" y="12001753"/>
            <a:ext cx="34560511" cy="1823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 rot="5400000">
            <a:off x="1439069" y="13197681"/>
            <a:ext cx="25922287" cy="24482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5645417" y="30240447"/>
            <a:ext cx="17280255" cy="357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79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>
            <a:spLocks noGrp="1"/>
          </p:cNvSpPr>
          <p:nvPr>
            <p:ph type="pic" idx="2"/>
          </p:nvPr>
        </p:nvSpPr>
        <p:spPr>
          <a:xfrm>
            <a:off x="5645417" y="3860239"/>
            <a:ext cx="17280255" cy="25920384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5645417" y="33811047"/>
            <a:ext cx="17280255" cy="5069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1pPr>
            <a:lvl2pPr marL="914400" lvl="1" indent="-228600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008"/>
              <a:buFont typeface="Times New Roman"/>
              <a:buNone/>
              <a:defRPr sz="1008"/>
            </a:lvl2pPr>
            <a:lvl3pPr marL="1371600" lvl="2" indent="-228600" algn="l">
              <a:lnSpc>
                <a:spcPct val="100000"/>
              </a:lnSpc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Font typeface="Times New Roman"/>
              <a:buNone/>
              <a:defRPr sz="839"/>
            </a:lvl3pPr>
            <a:lvl4pPr marL="1828800" lvl="3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4pPr>
            <a:lvl5pPr marL="2286000" lvl="4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5pPr>
            <a:lvl6pPr marL="2743200" lvl="5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6pPr>
            <a:lvl7pPr marL="3200400" lvl="6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7pPr>
            <a:lvl8pPr marL="3657600" lvl="7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8pPr>
            <a:lvl9pPr marL="4114800" lvl="8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1440022" y="1719845"/>
            <a:ext cx="9474806" cy="7319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79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11260167" y="1719844"/>
            <a:ext cx="16100236" cy="36871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99287" algn="l">
              <a:lnSpc>
                <a:spcPct val="10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688"/>
              <a:buFont typeface="Times New Roman"/>
              <a:buChar char="•"/>
              <a:defRPr sz="2688"/>
            </a:lvl1pPr>
            <a:lvl2pPr marL="914400" lvl="1" indent="-377952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2352"/>
              <a:buFont typeface="Times New Roman"/>
              <a:buChar char="–"/>
              <a:defRPr sz="2352"/>
            </a:lvl2pPr>
            <a:lvl3pPr marL="1371600" lvl="2" indent="-356616" algn="l">
              <a:lnSpc>
                <a:spcPct val="10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•"/>
              <a:defRPr sz="2016"/>
            </a:lvl3pPr>
            <a:lvl4pPr marL="1828800" lvl="3" indent="-33528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–"/>
              <a:defRPr sz="1679"/>
            </a:lvl4pPr>
            <a:lvl5pPr marL="2286000" lvl="4" indent="-335279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5pPr>
            <a:lvl6pPr marL="2743200" lvl="5" indent="-335279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6pPr>
            <a:lvl7pPr marL="3200400" lvl="6" indent="-335279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7pPr>
            <a:lvl8pPr marL="3657600" lvl="7" indent="-335279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8pPr>
            <a:lvl9pPr marL="4114800" lvl="8" indent="-335279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1440022" y="9039407"/>
            <a:ext cx="9474806" cy="29551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1pPr>
            <a:lvl2pPr marL="914400" lvl="1" indent="-228600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008"/>
              <a:buFont typeface="Times New Roman"/>
              <a:buNone/>
              <a:defRPr sz="1008"/>
            </a:lvl2pPr>
            <a:lvl3pPr marL="1371600" lvl="2" indent="-228600" algn="l">
              <a:lnSpc>
                <a:spcPct val="100000"/>
              </a:lnSpc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Font typeface="Times New Roman"/>
              <a:buNone/>
              <a:defRPr sz="839"/>
            </a:lvl3pPr>
            <a:lvl4pPr marL="1828800" lvl="3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4pPr>
            <a:lvl5pPr marL="2286000" lvl="4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5pPr>
            <a:lvl6pPr marL="2743200" lvl="5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6pPr>
            <a:lvl7pPr marL="3200400" lvl="6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7pPr>
            <a:lvl8pPr marL="3657600" lvl="7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8pPr>
            <a:lvl9pPr marL="4114800" lvl="8" indent="-228600" algn="l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1440021" y="1729663"/>
            <a:ext cx="25920384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1440021" y="9669416"/>
            <a:ext cx="12725521" cy="4030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None/>
              <a:defRPr sz="2016" b="1"/>
            </a:lvl1pPr>
            <a:lvl2pPr marL="914400" lvl="1" indent="-22860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None/>
              <a:defRPr sz="1679" b="1"/>
            </a:lvl2pPr>
            <a:lvl3pPr marL="1371600" lvl="2" indent="-228600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None/>
              <a:defRPr sz="1512" b="1"/>
            </a:lvl3pPr>
            <a:lvl4pPr marL="1828800" lvl="3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4pPr>
            <a:lvl5pPr marL="2286000" lvl="4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5pPr>
            <a:lvl6pPr marL="2743200" lvl="5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6pPr>
            <a:lvl7pPr marL="3200400" lvl="6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7pPr>
            <a:lvl8pPr marL="3657600" lvl="7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8pPr>
            <a:lvl9pPr marL="4114800" lvl="8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1440021" y="13699839"/>
            <a:ext cx="12725521" cy="24891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56616" algn="l">
              <a:lnSpc>
                <a:spcPct val="10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•"/>
              <a:defRPr sz="2016"/>
            </a:lvl1pPr>
            <a:lvl2pPr marL="914400" lvl="1" indent="-33528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–"/>
              <a:defRPr sz="1679"/>
            </a:lvl2pPr>
            <a:lvl3pPr marL="1371600" lvl="2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•"/>
              <a:defRPr sz="1512"/>
            </a:lvl3pPr>
            <a:lvl4pPr marL="1828800" lvl="3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–"/>
              <a:defRPr sz="1344"/>
            </a:lvl4pPr>
            <a:lvl5pPr marL="2286000" lvl="4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5pPr>
            <a:lvl6pPr marL="2743200" lvl="5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6pPr>
            <a:lvl7pPr marL="3200400" lvl="6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7pPr>
            <a:lvl8pPr marL="3657600" lvl="7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8pPr>
            <a:lvl9pPr marL="4114800" lvl="8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3"/>
          </p:nvPr>
        </p:nvSpPr>
        <p:spPr>
          <a:xfrm>
            <a:off x="14630883" y="9669416"/>
            <a:ext cx="12729521" cy="4030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None/>
              <a:defRPr sz="2016" b="1"/>
            </a:lvl1pPr>
            <a:lvl2pPr marL="914400" lvl="1" indent="-22860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None/>
              <a:defRPr sz="1679" b="1"/>
            </a:lvl2pPr>
            <a:lvl3pPr marL="1371600" lvl="2" indent="-228600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None/>
              <a:defRPr sz="1512" b="1"/>
            </a:lvl3pPr>
            <a:lvl4pPr marL="1828800" lvl="3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4pPr>
            <a:lvl5pPr marL="2286000" lvl="4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5pPr>
            <a:lvl6pPr marL="2743200" lvl="5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6pPr>
            <a:lvl7pPr marL="3200400" lvl="6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7pPr>
            <a:lvl8pPr marL="3657600" lvl="7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8pPr>
            <a:lvl9pPr marL="4114800" lvl="8" indent="-228600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 b="1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4"/>
          </p:nvPr>
        </p:nvSpPr>
        <p:spPr>
          <a:xfrm>
            <a:off x="14630883" y="13699839"/>
            <a:ext cx="12729521" cy="24891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56616" algn="l">
              <a:lnSpc>
                <a:spcPct val="10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•"/>
              <a:defRPr sz="2016"/>
            </a:lvl1pPr>
            <a:lvl2pPr marL="914400" lvl="1" indent="-33528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–"/>
              <a:defRPr sz="1679"/>
            </a:lvl2pPr>
            <a:lvl3pPr marL="1371600" lvl="2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•"/>
              <a:defRPr sz="1512"/>
            </a:lvl3pPr>
            <a:lvl4pPr marL="1828800" lvl="3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–"/>
              <a:defRPr sz="1344"/>
            </a:lvl4pPr>
            <a:lvl5pPr marL="2286000" lvl="4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5pPr>
            <a:lvl6pPr marL="2743200" lvl="5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6pPr>
            <a:lvl7pPr marL="3200400" lvl="6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7pPr>
            <a:lvl8pPr marL="3657600" lvl="7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8pPr>
            <a:lvl9pPr marL="4114800" lvl="8" indent="-313944" algn="l">
              <a:lnSpc>
                <a:spcPct val="100000"/>
              </a:lnSpc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2158699" y="12477458"/>
            <a:ext cx="12177514" cy="25922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77952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2352"/>
              <a:buFont typeface="Times New Roman"/>
              <a:buChar char="•"/>
              <a:defRPr sz="2352"/>
            </a:lvl1pPr>
            <a:lvl2pPr marL="914400" lvl="1" indent="-356616" algn="l">
              <a:lnSpc>
                <a:spcPct val="10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–"/>
              <a:defRPr sz="2016"/>
            </a:lvl2pPr>
            <a:lvl3pPr marL="1371600" lvl="2" indent="-33528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•"/>
              <a:defRPr sz="1679"/>
            </a:lvl3pPr>
            <a:lvl4pPr marL="1828800" lvl="3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–"/>
              <a:defRPr sz="1512"/>
            </a:lvl4pPr>
            <a:lvl5pPr marL="2286000" lvl="4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5pPr>
            <a:lvl6pPr marL="2743200" lvl="5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6pPr>
            <a:lvl7pPr marL="3200400" lvl="6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7pPr>
            <a:lvl8pPr marL="3657600" lvl="7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8pPr>
            <a:lvl9pPr marL="4114800" lvl="8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2"/>
          </p:nvPr>
        </p:nvSpPr>
        <p:spPr>
          <a:xfrm>
            <a:off x="14464214" y="12477458"/>
            <a:ext cx="12177514" cy="25922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77952" algn="l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2352"/>
              <a:buFont typeface="Times New Roman"/>
              <a:buChar char="•"/>
              <a:defRPr sz="2352"/>
            </a:lvl1pPr>
            <a:lvl2pPr marL="914400" lvl="1" indent="-356616" algn="l">
              <a:lnSpc>
                <a:spcPct val="10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–"/>
              <a:defRPr sz="2016"/>
            </a:lvl2pPr>
            <a:lvl3pPr marL="1371600" lvl="2" indent="-335280" algn="l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•"/>
              <a:defRPr sz="1679"/>
            </a:lvl3pPr>
            <a:lvl4pPr marL="1828800" lvl="3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–"/>
              <a:defRPr sz="1512"/>
            </a:lvl4pPr>
            <a:lvl5pPr marL="2286000" lvl="4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5pPr>
            <a:lvl6pPr marL="2743200" lvl="5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6pPr>
            <a:lvl7pPr marL="3200400" lvl="6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7pPr>
            <a:lvl8pPr marL="3657600" lvl="7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8pPr>
            <a:lvl9pPr marL="4114800" lvl="8" indent="-324611" algn="l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2159000" y="12477750"/>
            <a:ext cx="24482426" cy="259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marR="0" lvl="0" indent="-1231265" algn="l" rtl="0">
              <a:lnSpc>
                <a:spcPct val="100000"/>
              </a:lnSpc>
              <a:spcBef>
                <a:spcPts val="3158"/>
              </a:spcBef>
              <a:spcAft>
                <a:spcPts val="0"/>
              </a:spcAft>
              <a:buClr>
                <a:schemeClr val="dk1"/>
              </a:buClr>
              <a:buSzPts val="15790"/>
              <a:buFont typeface="Times New Roman"/>
              <a:buChar char="•"/>
              <a:defRPr sz="1578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97915" algn="l" rtl="0">
              <a:lnSpc>
                <a:spcPct val="100000"/>
              </a:lnSpc>
              <a:spcBef>
                <a:spcPts val="2738"/>
              </a:spcBef>
              <a:spcAft>
                <a:spcPts val="0"/>
              </a:spcAft>
              <a:buClr>
                <a:schemeClr val="dk1"/>
              </a:buClr>
              <a:buSzPts val="13690"/>
              <a:buFont typeface="Times New Roman"/>
              <a:buChar char="–"/>
              <a:defRPr sz="1368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75296" algn="l" rtl="0">
              <a:lnSpc>
                <a:spcPct val="100000"/>
              </a:lnSpc>
              <a:spcBef>
                <a:spcPts val="2352"/>
              </a:spcBef>
              <a:spcAft>
                <a:spcPts val="0"/>
              </a:spcAft>
              <a:buClr>
                <a:schemeClr val="dk1"/>
              </a:buClr>
              <a:buSzPts val="11759"/>
              <a:buFont typeface="Times New Roman"/>
              <a:buChar char="•"/>
              <a:defRPr sz="117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–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2159000" y="3838575"/>
            <a:ext cx="24482426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0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1"/>
          </p:nvPr>
        </p:nvSpPr>
        <p:spPr>
          <a:xfrm>
            <a:off x="2159000" y="12477750"/>
            <a:ext cx="24482426" cy="259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marR="0" lvl="0" indent="-1231265" algn="l" rtl="0">
              <a:lnSpc>
                <a:spcPct val="100000"/>
              </a:lnSpc>
              <a:spcBef>
                <a:spcPts val="3158"/>
              </a:spcBef>
              <a:spcAft>
                <a:spcPts val="0"/>
              </a:spcAft>
              <a:buClr>
                <a:schemeClr val="dk1"/>
              </a:buClr>
              <a:buSzPts val="15790"/>
              <a:buFont typeface="Times New Roman"/>
              <a:buChar char="•"/>
              <a:defRPr sz="1578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97915" algn="l" rtl="0">
              <a:lnSpc>
                <a:spcPct val="100000"/>
              </a:lnSpc>
              <a:spcBef>
                <a:spcPts val="2738"/>
              </a:spcBef>
              <a:spcAft>
                <a:spcPts val="0"/>
              </a:spcAft>
              <a:buClr>
                <a:schemeClr val="dk1"/>
              </a:buClr>
              <a:buSzPts val="13690"/>
              <a:buFont typeface="Times New Roman"/>
              <a:buChar char="–"/>
              <a:defRPr sz="1368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75296" algn="l" rtl="0">
              <a:lnSpc>
                <a:spcPct val="100000"/>
              </a:lnSpc>
              <a:spcBef>
                <a:spcPts val="2352"/>
              </a:spcBef>
              <a:spcAft>
                <a:spcPts val="0"/>
              </a:spcAft>
              <a:buClr>
                <a:schemeClr val="dk1"/>
              </a:buClr>
              <a:buSzPts val="11759"/>
              <a:buFont typeface="Times New Roman"/>
              <a:buChar char="•"/>
              <a:defRPr sz="117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–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52614" algn="l" rtl="0">
              <a:lnSpc>
                <a:spcPct val="100000"/>
              </a:lnSpc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sz="9827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2159000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9840912" y="39362063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20639088" y="39362063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Planilha_do_Microsoft_Excel_97-20031.xls"/><Relationship Id="rId11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/>
        </p:nvSpPr>
        <p:spPr>
          <a:xfrm>
            <a:off x="746125" y="13446125"/>
            <a:ext cx="8975725" cy="396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800" tIns="42900" rIns="85800" bIns="429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 pôster deve ser elaborado no tamanho 110 cm de altura x 90 cm de largura, em duas ou três colunas, devendo conter, obrigatoriamente o título, o nome dos autores com a sigla das suas respectivas instituições, resumo expandido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Será obrigatória a presença de um dos autores no horário de apresentação do pôster.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Cabe aos autores providenciarem o pôster em material adequado (lona, pvc, glosspaper ou similar) com corda para ser afixado.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9567525" y="12118975"/>
            <a:ext cx="8647112" cy="10350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85800" tIns="42900" rIns="85800" bIns="42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ahoma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CONSIDERAÇÕES </a:t>
            </a:r>
            <a:r>
              <a:rPr lang="en-US" sz="33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FINAIS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812800" y="28514675"/>
            <a:ext cx="8956675" cy="106362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85800" tIns="42900" rIns="85800" bIns="42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Tahoma"/>
              <a:buNone/>
            </a:pPr>
            <a:r>
              <a:rPr lang="en-US" sz="3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SUBTÍTULO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9264313" y="11615737"/>
            <a:ext cx="28800425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950" tIns="36475" rIns="72950" bIns="3647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ahoma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sz="900" b="0" i="0" u="none" strike="noStrike" cap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12800" y="18845213"/>
            <a:ext cx="8956675" cy="1244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85800" tIns="42900" rIns="85800" bIns="42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ahoma"/>
              <a:buNone/>
            </a:pPr>
            <a:r>
              <a:rPr lang="en-US" sz="33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APRESENTAÇÃO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895350" y="10121900"/>
            <a:ext cx="26735086" cy="153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950" tIns="36475" rIns="72950" bIns="364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ahoma"/>
              <a:buNone/>
            </a:pPr>
            <a:endParaRPr sz="3400" b="1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ahoma"/>
              <a:buNone/>
            </a:pPr>
            <a:r>
              <a:rPr lang="en-US" sz="3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autor A</a:t>
            </a:r>
            <a:r>
              <a:rPr lang="en-US" sz="3400" b="1" i="0" u="none" strike="noStrike" cap="none" baseline="30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r>
              <a:rPr lang="en-US" sz="3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(Sigla da Instit.); Nome do autor B² (Sigla da Instit.); Nome do autor C (Sigla da Instit.)³</a:t>
            </a:r>
            <a:r>
              <a:rPr lang="en-US" sz="3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e-mails: </a:t>
            </a: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autor_a@hotmail.com; autor_b@yahoo.com.br; autor_c@gmail.com</a:t>
            </a:r>
            <a:r>
              <a:rPr lang="en-US" sz="2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755650" y="12122150"/>
            <a:ext cx="8956675" cy="114776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85800" tIns="42900" rIns="85800" bIns="42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Tahoma"/>
              <a:buNone/>
            </a:pPr>
            <a:r>
              <a:rPr lang="en-US" sz="3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SUBTÍTULO DA SESSÃO: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0239375" y="26300113"/>
            <a:ext cx="8650287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950" tIns="36475" rIns="72950" bIns="3647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612000" y="39981188"/>
            <a:ext cx="27576599" cy="7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950" tIns="36475" rIns="72950" bIns="36475" anchor="t" anchorCtr="0">
            <a:spAutoFit/>
          </a:bodyPr>
          <a:lstStyle/>
          <a:p>
            <a:pPr marL="484187" marR="0" lvl="0" indent="-4841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AutoNum type="arabicPeriod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autor A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autor A (Ex. Técnico em Informática – IFPB; Aluno do Curso Superior de Administração – Faculdade EESAP; </a:t>
            </a: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 Nome do autor B – 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autor B;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4187" marR="0" lvl="0" indent="-4841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None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3. Nome do autor C – 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autor C.v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117600" y="8083550"/>
            <a:ext cx="26477912" cy="106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200" tIns="38600" rIns="77200" bIns="386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ahoma"/>
              <a:buNone/>
            </a:pPr>
            <a:r>
              <a:rPr lang="en-US" sz="63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TÍTULO DO POSTER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13977938" y="20948650"/>
            <a:ext cx="28800425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812800" y="20780375"/>
            <a:ext cx="8909050" cy="666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950" tIns="36475" rIns="72950" bIns="3647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lang="en-US" sz="2500" b="1" i="0" u="sng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Algumas dicas</a:t>
            </a: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8750" algn="just" rtl="0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 pôster deverá ter informações referentes à sua pesquisa para avaliação, informações tais como: Introdução, Metodologia, Conclusão e outras informações (estes são pontos de orientação geral e não são regras).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8750" algn="just" rtl="0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Utilize tamanho de fonte 72 como mínimo para título e fonte 28 como mínimo para conteúdo.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8750" algn="just" rtl="0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Figuras e tabelas deverão cobrir, no máximo, 50% do pôster, informando a fonte dos dados contidos nas mesmas. A fonte deverá ser colocada abaixo das figuras e tabelas.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8750" algn="just" rtl="0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As informações apresentadas no pôster devem ser concisas e claras.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8750" algn="just" rtl="0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Este modelo já se encontra na formatação sugerida.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10294937" y="21180425"/>
            <a:ext cx="8497887" cy="114617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85800" tIns="42900" rIns="85800" bIns="429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Tahoma"/>
              <a:buNone/>
            </a:pPr>
            <a:r>
              <a:rPr lang="en-US" sz="3100" b="1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SUBTÍTULO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9708813" y="21228050"/>
            <a:ext cx="8505825" cy="12509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85800" tIns="42900" rIns="85800" bIns="42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ahoma"/>
              <a:buNone/>
            </a:pPr>
            <a:r>
              <a:rPr lang="en-US" sz="33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REFERÊNCIAS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19567525" y="24244300"/>
            <a:ext cx="8647112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250" tIns="40625" rIns="81250" bIns="406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Listar as referências citadas no texto.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10226675" y="16784638"/>
            <a:ext cx="2370137" cy="39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250" tIns="40625" rIns="81250" bIns="406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0294937" y="22540913"/>
            <a:ext cx="8532812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250" tIns="40625" rIns="81250" bIns="406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Texto (tamanho da fonte = 28)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6" name="Google Shape;116;p1"/>
          <p:cNvGraphicFramePr/>
          <p:nvPr/>
        </p:nvGraphicFramePr>
        <p:xfrm>
          <a:off x="812800" y="31653163"/>
          <a:ext cx="8467725" cy="379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6" imgW="8467725" imgH="3792537" progId="Excel.Sheet.8">
                  <p:embed/>
                </p:oleObj>
              </mc:Choice>
              <mc:Fallback>
                <p:oleObj r:id="rId6" imgW="8467725" imgH="3792537" progId="Excel.Sheet.8">
                  <p:embed/>
                  <p:pic>
                    <p:nvPicPr>
                      <p:cNvPr id="116" name="Google Shape;116;p1"/>
                      <p:cNvPicPr preferRelativeResize="0"/>
                      <p:nvPr/>
                    </p:nvPicPr>
                    <p:blipFill rotWithShape="1">
                      <a:blip r:embed="rId7">
                        <a:alphaModFix amt="50195"/>
                      </a:blip>
                      <a:srcRect/>
                      <a:stretch/>
                    </p:blipFill>
                    <p:spPr>
                      <a:xfrm>
                        <a:off x="812800" y="31653163"/>
                        <a:ext cx="8467725" cy="379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Google Shape;117;p1"/>
          <p:cNvSpPr txBox="1"/>
          <p:nvPr/>
        </p:nvSpPr>
        <p:spPr>
          <a:xfrm>
            <a:off x="746125" y="35990213"/>
            <a:ext cx="8464550" cy="89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250" tIns="40625" rIns="81250" bIns="406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Tabela 1 – Composição de Preço Unitário fornecido pelo TCPO 12 (PINI, 2003) para o serviço de piso cerâmico esmaltado 30 x 30 cm assentado com argamassa pré-fabricada de cimento colante – m</a:t>
            </a:r>
            <a:r>
              <a:rPr lang="en-US" sz="1700" b="1" i="0" u="none" strike="noStrike" cap="none" baseline="30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r>
              <a:rPr lang="en-US" sz="17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787400" y="37503100"/>
            <a:ext cx="8602662" cy="35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250" tIns="40625" rIns="81250" bIns="406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Fonte: PINI (2003).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19700875" y="15428913"/>
            <a:ext cx="851376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250" tIns="40625" rIns="81250" bIns="406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Texto (tamanho da fonte = 28). O último item deve efetuar o fechamento do conteúdo apresentado.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879475" y="30600650"/>
            <a:ext cx="8804275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250" tIns="40625" rIns="81250" bIns="406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lang="en-US" sz="25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Texto (tamanho da fonte = 28)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1" name="Google Shape;121;p1"/>
          <p:cNvGraphicFramePr/>
          <p:nvPr/>
        </p:nvGraphicFramePr>
        <p:xfrm>
          <a:off x="10353675" y="12852400"/>
          <a:ext cx="8212137" cy="733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8" imgW="8212137" imgH="7331075" progId="MSGraph.Chart.8">
                  <p:embed/>
                </p:oleObj>
              </mc:Choice>
              <mc:Fallback>
                <p:oleObj r:id="rId8" imgW="8212137" imgH="7331075" progId="MSGraph.Chart.8">
                  <p:embed/>
                  <p:pic>
                    <p:nvPicPr>
                      <p:cNvPr id="121" name="Google Shape;121;p1"/>
                      <p:cNvPicPr preferRelativeResize="0"/>
                      <p:nvPr/>
                    </p:nvPicPr>
                    <p:blipFill rotWithShape="1">
                      <a:blip r:embed="rId9">
                        <a:alphaModFix/>
                      </a:blip>
                      <a:srcRect/>
                      <a:stretch/>
                    </p:blipFill>
                    <p:spPr>
                      <a:xfrm>
                        <a:off x="10353675" y="12852400"/>
                        <a:ext cx="8212137" cy="733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Google Shape;122;p1"/>
          <p:cNvSpPr txBox="1"/>
          <p:nvPr/>
        </p:nvSpPr>
        <p:spPr>
          <a:xfrm>
            <a:off x="10423525" y="20205700"/>
            <a:ext cx="8466137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250" tIns="40625" rIns="81250" bIns="406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Figura 1 – Percentual de artigos aprovados pelo IFPA  no CONNEPI 2009, por área.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10423525" y="29997400"/>
            <a:ext cx="8466137" cy="35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250" tIns="40625" rIns="81250" bIns="406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Figura 2 – Aula de matemática.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/>
          <p:cNvSpPr txBox="1"/>
          <p:nvPr/>
        </p:nvSpPr>
        <p:spPr>
          <a:xfrm>
            <a:off x="-5856125" y="-2260900"/>
            <a:ext cx="2571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5" name="Google Shape;125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869612" y="24484013"/>
            <a:ext cx="6989762" cy="5122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588" y="-65762"/>
            <a:ext cx="28800401" cy="432111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"/>
          <p:cNvSpPr txBox="1"/>
          <p:nvPr/>
        </p:nvSpPr>
        <p:spPr>
          <a:xfrm>
            <a:off x="712012" y="39516038"/>
            <a:ext cx="27576599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950" tIns="36475" rIns="72950" bIns="36475" anchor="t" anchorCtr="0">
            <a:spAutoFit/>
          </a:bodyPr>
          <a:lstStyle/>
          <a:p>
            <a:pPr marL="484187" marR="0" lvl="0" indent="-4841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AutoNum type="arabicPeriod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Professor Orientador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Professor Orientador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Personalizar</PresentationFormat>
  <Paragraphs>34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Tahoma</vt:lpstr>
      <vt:lpstr>Estrutura padrão</vt:lpstr>
      <vt:lpstr>Estrutura padrão</vt:lpstr>
      <vt:lpstr>Planilha do Microsoft Excel 97-2003</vt:lpstr>
      <vt:lpstr>Gráfico do Microsoft Graph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Jussara Severo</dc:creator>
  <cp:lastModifiedBy>Emília</cp:lastModifiedBy>
  <cp:revision>1</cp:revision>
  <dcterms:created xsi:type="dcterms:W3CDTF">2003-06-01T18:10:39Z</dcterms:created>
  <dcterms:modified xsi:type="dcterms:W3CDTF">2022-10-28T23:32:21Z</dcterms:modified>
</cp:coreProperties>
</file>