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786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935889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6311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5b7f4012e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5b7f4012e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5025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5b7f40133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5b7f40133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1462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1731450"/>
            <a:ext cx="8520600" cy="134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105519"/>
            <a:ext cx="8520600" cy="52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074550" y="445025"/>
            <a:ext cx="5058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731450"/>
            <a:ext cx="8520600" cy="283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074550" y="445025"/>
            <a:ext cx="5058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074550" y="445025"/>
            <a:ext cx="5058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074550" y="445025"/>
            <a:ext cx="5058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731450"/>
            <a:ext cx="8520600" cy="28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>
                <a:solidFill>
                  <a:schemeClr val="lt1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45832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4891883" y="1731450"/>
            <a:ext cx="3940500" cy="134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600"/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4891879" y="3105523"/>
            <a:ext cx="3940500" cy="52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2074550" y="445025"/>
            <a:ext cx="5058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731450"/>
            <a:ext cx="8520600" cy="283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2074550" y="445025"/>
            <a:ext cx="5058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311700" y="1731450"/>
            <a:ext cx="8520600" cy="283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Apresentação na tela (16:9)</PresentationFormat>
  <Paragraphs>0</Paragraphs>
  <Slides>3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5" baseType="lpstr">
      <vt:lpstr>Arial</vt:lpstr>
      <vt:lpstr>Simple Light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Emília</dc:creator>
  <cp:lastModifiedBy>Emília</cp:lastModifiedBy>
  <cp:revision>1</cp:revision>
  <dcterms:modified xsi:type="dcterms:W3CDTF">2022-10-28T19:50:55Z</dcterms:modified>
</cp:coreProperties>
</file>