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application/vnd.ms-excel" Extension="xls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ms-excel" PartName="/ppt/embeddings/Microsoft_Excel_Sheet1.xls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</p:sldIdLst>
  <p:sldSz cy="43200625" cx="28800425"/>
  <p:notesSz cx="6858000" cy="9028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7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GoogleSlidesCustomDataVersion2">
      <go:slidesCustomData xmlns:go="http://customooxmlschemas.google.com/" r:id="rId8" roundtripDataSignature="AMtx7mhHV3I3JlVbHL0h/LvSZ0tSLixg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7" orient="horz"/>
        <p:guide pos="90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0287" y="677862"/>
            <a:ext cx="22574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287837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/>
          <p:nvPr>
            <p:ph idx="2" type="sldImg"/>
          </p:nvPr>
        </p:nvSpPr>
        <p:spPr>
          <a:xfrm>
            <a:off x="2300287" y="677862"/>
            <a:ext cx="2257425" cy="3384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685800" y="4287837"/>
            <a:ext cx="5486400" cy="4062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 txBox="1"/>
          <p:nvPr/>
        </p:nvSpPr>
        <p:spPr>
          <a:xfrm>
            <a:off x="3884612" y="8575675"/>
            <a:ext cx="2971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ahoma"/>
              <a:buNone/>
            </a:pPr>
            <a:fld id="{00000000-1234-1234-1234-123412341234}" type="slidenum">
              <a:rPr b="0" i="0" lang="en-US" sz="2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2274700" y="27759683"/>
            <a:ext cx="24480361" cy="8581218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359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2274700" y="18309544"/>
            <a:ext cx="24480361" cy="9450139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sz="1679"/>
            </a:lvl1pPr>
            <a:lvl2pPr indent="-228600" lvl="1" marL="9144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sz="1512"/>
            </a:lvl2pPr>
            <a:lvl3pPr indent="-228600" lvl="2" marL="1371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sz="1344"/>
            </a:lvl3pPr>
            <a:lvl4pPr indent="-228600" lvl="3" marL="18288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4pPr>
            <a:lvl5pPr indent="-228600" lvl="4" marL="22860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5pPr>
            <a:lvl6pPr indent="-228600" lvl="5" marL="27432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6pPr>
            <a:lvl7pPr indent="-228600" lvl="6" marL="32004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7pPr>
            <a:lvl8pPr indent="-228600" lvl="7" marL="36576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8pPr>
            <a:lvl9pPr indent="-228600" lvl="8" marL="41148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9pPr>
          </a:lstStyle>
          <a:p/>
        </p:txBody>
      </p:sp>
      <p:sp>
        <p:nvSpPr>
          <p:cNvPr id="79" name="Google Shape;79;p13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2159000" y="3838575"/>
            <a:ext cx="244824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" type="body"/>
          </p:nvPr>
        </p:nvSpPr>
        <p:spPr>
          <a:xfrm>
            <a:off x="2159000" y="12477750"/>
            <a:ext cx="24482425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ctrTitle"/>
          </p:nvPr>
        </p:nvSpPr>
        <p:spPr>
          <a:xfrm>
            <a:off x="2160032" y="13420017"/>
            <a:ext cx="24480361" cy="9260318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" type="subTitle"/>
          </p:nvPr>
        </p:nvSpPr>
        <p:spPr>
          <a:xfrm>
            <a:off x="4320064" y="24480362"/>
            <a:ext cx="20160298" cy="1104070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None/>
              <a:defRPr/>
            </a:lvl1pPr>
            <a:lvl2pPr lvl="1" algn="ctr"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None/>
              <a:defRPr/>
            </a:lvl2pPr>
            <a:lvl3pPr lvl="2" algn="ctr"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None/>
              <a:defRPr/>
            </a:lvl3pPr>
            <a:lvl4pPr lvl="3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4pPr>
            <a:lvl5pPr lvl="4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5pPr>
            <a:lvl6pPr lvl="5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6pPr>
            <a:lvl7pPr lvl="6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7pPr>
            <a:lvl8pPr lvl="7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8pPr>
            <a:lvl9pPr lvl="8" algn="ctr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 rot="5400000">
            <a:off x="6301427" y="18059176"/>
            <a:ext cx="34560510" cy="612009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 rot="5400000">
            <a:off x="-6004088" y="12001753"/>
            <a:ext cx="34560510" cy="18234936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2159000" y="3838575"/>
            <a:ext cx="244824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 rot="5400000">
            <a:off x="1439069" y="13197681"/>
            <a:ext cx="25922287" cy="24482425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5645417" y="30240447"/>
            <a:ext cx="17280255" cy="3570598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679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/>
          <p:nvPr>
            <p:ph idx="2" type="pic"/>
          </p:nvPr>
        </p:nvSpPr>
        <p:spPr>
          <a:xfrm>
            <a:off x="5645417" y="3860239"/>
            <a:ext cx="17280255" cy="25920383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5645417" y="33811046"/>
            <a:ext cx="17280255" cy="506952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1pPr>
            <a:lvl2pPr indent="-228600" lvl="1" marL="914400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008"/>
              <a:buFont typeface="Times New Roman"/>
              <a:buNone/>
              <a:defRPr sz="1008"/>
            </a:lvl2pPr>
            <a:lvl3pPr indent="-228600" lvl="2" marL="1371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Font typeface="Times New Roman"/>
              <a:buNone/>
              <a:defRPr sz="839"/>
            </a:lvl3pPr>
            <a:lvl4pPr indent="-228600" lvl="3" marL="1828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4pPr>
            <a:lvl5pPr indent="-228600" lvl="4" marL="22860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5pPr>
            <a:lvl6pPr indent="-228600" lvl="5" marL="27432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6pPr>
            <a:lvl7pPr indent="-228600" lvl="6" marL="32004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7pPr>
            <a:lvl8pPr indent="-228600" lvl="7" marL="36576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8pPr>
            <a:lvl9pPr indent="-228600" lvl="8" marL="4114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9pPr>
          </a:lstStyle>
          <a:p/>
        </p:txBody>
      </p:sp>
      <p:sp>
        <p:nvSpPr>
          <p:cNvPr id="41" name="Google Shape;41;p8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1440022" y="1719845"/>
            <a:ext cx="9474806" cy="7319562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679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11260167" y="1719844"/>
            <a:ext cx="16100237" cy="36871090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99287" lvl="0" marL="457200" algn="l">
              <a:spcBef>
                <a:spcPts val="538"/>
              </a:spcBef>
              <a:spcAft>
                <a:spcPts val="0"/>
              </a:spcAft>
              <a:buClr>
                <a:schemeClr val="dk1"/>
              </a:buClr>
              <a:buSzPts val="2688"/>
              <a:buFont typeface="Times New Roman"/>
              <a:buChar char="•"/>
              <a:defRPr sz="2688"/>
            </a:lvl1pPr>
            <a:lvl2pPr indent="-377952" lvl="1" marL="914400" algn="l"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–"/>
              <a:defRPr sz="2352"/>
            </a:lvl2pPr>
            <a:lvl3pPr indent="-356616" lvl="2" marL="13716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3pPr>
            <a:lvl4pPr indent="-335280" lvl="3" marL="18288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4pPr>
            <a:lvl5pPr indent="-335279" lvl="4" marL="22860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5pPr>
            <a:lvl6pPr indent="-335279" lvl="5" marL="27432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6pPr>
            <a:lvl7pPr indent="-335279" lvl="6" marL="3200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7pPr>
            <a:lvl8pPr indent="-335279" lvl="7" marL="36576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8pPr>
            <a:lvl9pPr indent="-335279" lvl="8" marL="41148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»"/>
              <a:defRPr sz="1679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1440022" y="9039407"/>
            <a:ext cx="9474806" cy="29551528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235"/>
              </a:spcBef>
              <a:spcAft>
                <a:spcPts val="0"/>
              </a:spcAft>
              <a:buClr>
                <a:schemeClr val="dk1"/>
              </a:buClr>
              <a:buSzPts val="1176"/>
              <a:buFont typeface="Times New Roman"/>
              <a:buNone/>
              <a:defRPr sz="1176"/>
            </a:lvl1pPr>
            <a:lvl2pPr indent="-228600" lvl="1" marL="914400" algn="l">
              <a:spcBef>
                <a:spcPts val="202"/>
              </a:spcBef>
              <a:spcAft>
                <a:spcPts val="0"/>
              </a:spcAft>
              <a:buClr>
                <a:schemeClr val="dk1"/>
              </a:buClr>
              <a:buSzPts val="1008"/>
              <a:buFont typeface="Times New Roman"/>
              <a:buNone/>
              <a:defRPr sz="1008"/>
            </a:lvl2pPr>
            <a:lvl3pPr indent="-228600" lvl="2" marL="1371600" algn="l">
              <a:spcBef>
                <a:spcPts val="168"/>
              </a:spcBef>
              <a:spcAft>
                <a:spcPts val="0"/>
              </a:spcAft>
              <a:buClr>
                <a:schemeClr val="dk1"/>
              </a:buClr>
              <a:buSzPts val="840"/>
              <a:buFont typeface="Times New Roman"/>
              <a:buNone/>
              <a:defRPr sz="839"/>
            </a:lvl3pPr>
            <a:lvl4pPr indent="-228600" lvl="3" marL="1828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4pPr>
            <a:lvl5pPr indent="-228600" lvl="4" marL="22860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5pPr>
            <a:lvl6pPr indent="-228600" lvl="5" marL="27432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6pPr>
            <a:lvl7pPr indent="-228600" lvl="6" marL="32004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7pPr>
            <a:lvl8pPr indent="-228600" lvl="7" marL="36576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8pPr>
            <a:lvl9pPr indent="-228600" lvl="8" marL="4114800" algn="l">
              <a:spcBef>
                <a:spcPts val="151"/>
              </a:spcBef>
              <a:spcAft>
                <a:spcPts val="0"/>
              </a:spcAft>
              <a:buClr>
                <a:schemeClr val="dk1"/>
              </a:buClr>
              <a:buSzPts val="756"/>
              <a:buFont typeface="Times New Roman"/>
              <a:buNone/>
              <a:defRPr sz="756"/>
            </a:lvl9pPr>
          </a:lstStyle>
          <a:p/>
        </p:txBody>
      </p:sp>
      <p:sp>
        <p:nvSpPr>
          <p:cNvPr id="48" name="Google Shape;48;p9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2159000" y="3838575"/>
            <a:ext cx="244824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1440021" y="1729663"/>
            <a:ext cx="25920383" cy="7200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1440021" y="9669416"/>
            <a:ext cx="12725521" cy="4030423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None/>
              <a:defRPr b="1" sz="2016"/>
            </a:lvl1pPr>
            <a:lvl2pPr indent="-22860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b="1" sz="1679"/>
            </a:lvl2pPr>
            <a:lvl3pPr indent="-228600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b="1" sz="1512"/>
            </a:lvl3pPr>
            <a:lvl4pPr indent="-228600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4pPr>
            <a:lvl5pPr indent="-228600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5pPr>
            <a:lvl6pPr indent="-228600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6pPr>
            <a:lvl7pPr indent="-228600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7pPr>
            <a:lvl8pPr indent="-228600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8pPr>
            <a:lvl9pPr indent="-228600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9pPr>
          </a:lstStyle>
          <a:p/>
        </p:txBody>
      </p:sp>
      <p:sp>
        <p:nvSpPr>
          <p:cNvPr id="63" name="Google Shape;63;p11"/>
          <p:cNvSpPr txBox="1"/>
          <p:nvPr>
            <p:ph idx="2" type="body"/>
          </p:nvPr>
        </p:nvSpPr>
        <p:spPr>
          <a:xfrm>
            <a:off x="1440021" y="13699839"/>
            <a:ext cx="12725521" cy="24891095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56616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1pPr>
            <a:lvl2pPr indent="-33528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2pPr>
            <a:lvl3pPr indent="-324611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•"/>
              <a:defRPr sz="1512"/>
            </a:lvl3pPr>
            <a:lvl4pPr indent="-313944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–"/>
              <a:defRPr sz="1344"/>
            </a:lvl4pPr>
            <a:lvl5pPr indent="-313944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5pPr>
            <a:lvl6pPr indent="-313944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6pPr>
            <a:lvl7pPr indent="-313944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7pPr>
            <a:lvl8pPr indent="-313944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8pPr>
            <a:lvl9pPr indent="-313944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9pPr>
          </a:lstStyle>
          <a:p/>
        </p:txBody>
      </p:sp>
      <p:sp>
        <p:nvSpPr>
          <p:cNvPr id="64" name="Google Shape;64;p11"/>
          <p:cNvSpPr txBox="1"/>
          <p:nvPr>
            <p:ph idx="3" type="body"/>
          </p:nvPr>
        </p:nvSpPr>
        <p:spPr>
          <a:xfrm>
            <a:off x="14630883" y="9669416"/>
            <a:ext cx="12729521" cy="4030423"/>
          </a:xfrm>
          <a:prstGeom prst="rect">
            <a:avLst/>
          </a:prstGeom>
          <a:noFill/>
          <a:ln>
            <a:noFill/>
          </a:ln>
        </p:spPr>
        <p:txBody>
          <a:bodyPr anchorCtr="0" anchor="b" bIns="267600" lIns="535200" spcFirstLastPara="1" rIns="535200" wrap="square" tIns="267600">
            <a:noAutofit/>
          </a:bodyPr>
          <a:lstStyle>
            <a:lvl1pPr indent="-228600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None/>
              <a:defRPr b="1" sz="2016"/>
            </a:lvl1pPr>
            <a:lvl2pPr indent="-22860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None/>
              <a:defRPr b="1" sz="1679"/>
            </a:lvl2pPr>
            <a:lvl3pPr indent="-228600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None/>
              <a:defRPr b="1" sz="1512"/>
            </a:lvl3pPr>
            <a:lvl4pPr indent="-228600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4pPr>
            <a:lvl5pPr indent="-228600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5pPr>
            <a:lvl6pPr indent="-228600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6pPr>
            <a:lvl7pPr indent="-228600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7pPr>
            <a:lvl8pPr indent="-228600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8pPr>
            <a:lvl9pPr indent="-228600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None/>
              <a:defRPr b="1" sz="1344"/>
            </a:lvl9pPr>
          </a:lstStyle>
          <a:p/>
        </p:txBody>
      </p:sp>
      <p:sp>
        <p:nvSpPr>
          <p:cNvPr id="65" name="Google Shape;65;p11"/>
          <p:cNvSpPr txBox="1"/>
          <p:nvPr>
            <p:ph idx="4" type="body"/>
          </p:nvPr>
        </p:nvSpPr>
        <p:spPr>
          <a:xfrm>
            <a:off x="14630883" y="13699839"/>
            <a:ext cx="12729521" cy="24891095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56616" lvl="0" marL="4572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•"/>
              <a:defRPr sz="2016"/>
            </a:lvl1pPr>
            <a:lvl2pPr indent="-335280" lvl="1" marL="9144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–"/>
              <a:defRPr sz="1679"/>
            </a:lvl2pPr>
            <a:lvl3pPr indent="-324611" lvl="2" marL="1371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•"/>
              <a:defRPr sz="1512"/>
            </a:lvl3pPr>
            <a:lvl4pPr indent="-313944" lvl="3" marL="1828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–"/>
              <a:defRPr sz="1344"/>
            </a:lvl4pPr>
            <a:lvl5pPr indent="-313944" lvl="4" marL="22860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5pPr>
            <a:lvl6pPr indent="-313944" lvl="5" marL="27432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6pPr>
            <a:lvl7pPr indent="-313944" lvl="6" marL="32004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7pPr>
            <a:lvl8pPr indent="-313944" lvl="7" marL="36576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8pPr>
            <a:lvl9pPr indent="-313944" lvl="8" marL="4114800" algn="l">
              <a:spcBef>
                <a:spcPts val="269"/>
              </a:spcBef>
              <a:spcAft>
                <a:spcPts val="0"/>
              </a:spcAft>
              <a:buClr>
                <a:schemeClr val="dk1"/>
              </a:buClr>
              <a:buSzPts val="1344"/>
              <a:buFont typeface="Times New Roman"/>
              <a:buChar char="»"/>
              <a:defRPr sz="1344"/>
            </a:lvl9pPr>
          </a:lstStyle>
          <a:p/>
        </p:txBody>
      </p:sp>
      <p:sp>
        <p:nvSpPr>
          <p:cNvPr id="66" name="Google Shape;66;p11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2159000" y="3838575"/>
            <a:ext cx="244824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2158699" y="12477458"/>
            <a:ext cx="12177513" cy="2592201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77952" lvl="0" marL="457200" algn="l"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•"/>
              <a:defRPr sz="2352"/>
            </a:lvl1pPr>
            <a:lvl2pPr indent="-356616" lvl="1" marL="9144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–"/>
              <a:defRPr sz="2016"/>
            </a:lvl2pPr>
            <a:lvl3pPr indent="-335280" lvl="2" marL="13716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•"/>
              <a:defRPr sz="1679"/>
            </a:lvl3pPr>
            <a:lvl4pPr indent="-324611" lvl="3" marL="1828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–"/>
              <a:defRPr sz="1512"/>
            </a:lvl4pPr>
            <a:lvl5pPr indent="-324611" lvl="4" marL="22860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5pPr>
            <a:lvl6pPr indent="-324611" lvl="5" marL="27432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6pPr>
            <a:lvl7pPr indent="-324611" lvl="6" marL="32004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7pPr>
            <a:lvl8pPr indent="-324611" lvl="7" marL="3657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8pPr>
            <a:lvl9pPr indent="-324611" lvl="8" marL="4114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9pPr>
          </a:lstStyle>
          <a:p/>
        </p:txBody>
      </p:sp>
      <p:sp>
        <p:nvSpPr>
          <p:cNvPr id="72" name="Google Shape;72;p12"/>
          <p:cNvSpPr txBox="1"/>
          <p:nvPr>
            <p:ph idx="2" type="body"/>
          </p:nvPr>
        </p:nvSpPr>
        <p:spPr>
          <a:xfrm>
            <a:off x="14464214" y="12477458"/>
            <a:ext cx="12177513" cy="25922019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377952" lvl="0" marL="457200" algn="l"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2352"/>
              <a:buFont typeface="Times New Roman"/>
              <a:buChar char="•"/>
              <a:defRPr sz="2352"/>
            </a:lvl1pPr>
            <a:lvl2pPr indent="-356616" lvl="1" marL="914400" algn="l">
              <a:spcBef>
                <a:spcPts val="403"/>
              </a:spcBef>
              <a:spcAft>
                <a:spcPts val="0"/>
              </a:spcAft>
              <a:buClr>
                <a:schemeClr val="dk1"/>
              </a:buClr>
              <a:buSzPts val="2016"/>
              <a:buFont typeface="Times New Roman"/>
              <a:buChar char="–"/>
              <a:defRPr sz="2016"/>
            </a:lvl2pPr>
            <a:lvl3pPr indent="-335280" lvl="2" marL="1371600" algn="l"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Times New Roman"/>
              <a:buChar char="•"/>
              <a:defRPr sz="1679"/>
            </a:lvl3pPr>
            <a:lvl4pPr indent="-324611" lvl="3" marL="1828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–"/>
              <a:defRPr sz="1512"/>
            </a:lvl4pPr>
            <a:lvl5pPr indent="-324611" lvl="4" marL="22860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5pPr>
            <a:lvl6pPr indent="-324611" lvl="5" marL="27432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6pPr>
            <a:lvl7pPr indent="-324611" lvl="6" marL="32004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7pPr>
            <a:lvl8pPr indent="-324611" lvl="7" marL="36576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8pPr>
            <a:lvl9pPr indent="-324611" lvl="8" marL="4114800" algn="l">
              <a:spcBef>
                <a:spcPts val="302"/>
              </a:spcBef>
              <a:spcAft>
                <a:spcPts val="0"/>
              </a:spcAft>
              <a:buClr>
                <a:schemeClr val="dk1"/>
              </a:buClr>
              <a:buSzPts val="1512"/>
              <a:buFont typeface="Times New Roman"/>
              <a:buChar char="»"/>
              <a:defRPr sz="1512"/>
            </a:lvl9pPr>
          </a:lstStyle>
          <a:p/>
        </p:txBody>
      </p:sp>
      <p:sp>
        <p:nvSpPr>
          <p:cNvPr id="73" name="Google Shape;73;p12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2159000" y="3838575"/>
            <a:ext cx="244824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2159000" y="12477750"/>
            <a:ext cx="24482425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1231265" lvl="0" marL="457200" marR="0" rtl="0" algn="l"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Char char="•"/>
              <a:defRPr b="0" i="0" sz="157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97915" lvl="1" marL="914400" marR="0" rtl="0" algn="l"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Char char="–"/>
              <a:defRPr b="0" i="0" sz="136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75296" lvl="2" marL="1371600" marR="0" rtl="0" algn="l"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Char char="•"/>
              <a:defRPr b="0" i="0" sz="1175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52614" lvl="3" marL="1828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–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52614" lvl="4" marL="22860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52614" lvl="5" marL="27432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52614" lvl="6" marL="32004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52614" lvl="7" marL="36576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52614" lvl="8" marL="4114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title"/>
          </p:nvPr>
        </p:nvSpPr>
        <p:spPr>
          <a:xfrm>
            <a:off x="2159000" y="3838575"/>
            <a:ext cx="2448242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600" lIns="535200" spcFirstLastPara="1" rIns="535200" wrap="square" tIns="2676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501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2159000" y="12477750"/>
            <a:ext cx="24482425" cy="259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-1231265" lvl="0" marL="457200" marR="0" rtl="0" algn="l">
              <a:spcBef>
                <a:spcPts val="3158"/>
              </a:spcBef>
              <a:spcAft>
                <a:spcPts val="0"/>
              </a:spcAft>
              <a:buClr>
                <a:schemeClr val="dk1"/>
              </a:buClr>
              <a:buSzPts val="15790"/>
              <a:buFont typeface="Times New Roman"/>
              <a:buChar char="•"/>
              <a:defRPr b="0" i="0" sz="157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97915" lvl="1" marL="914400" marR="0" rtl="0" algn="l">
              <a:spcBef>
                <a:spcPts val="2738"/>
              </a:spcBef>
              <a:spcAft>
                <a:spcPts val="0"/>
              </a:spcAft>
              <a:buClr>
                <a:schemeClr val="dk1"/>
              </a:buClr>
              <a:buSzPts val="13690"/>
              <a:buFont typeface="Times New Roman"/>
              <a:buChar char="–"/>
              <a:defRPr b="0" i="0" sz="1368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975296" lvl="2" marL="1371600" marR="0" rtl="0" algn="l">
              <a:spcBef>
                <a:spcPts val="2352"/>
              </a:spcBef>
              <a:spcAft>
                <a:spcPts val="0"/>
              </a:spcAft>
              <a:buClr>
                <a:schemeClr val="dk1"/>
              </a:buClr>
              <a:buSzPts val="11759"/>
              <a:buFont typeface="Times New Roman"/>
              <a:buChar char="•"/>
              <a:defRPr b="0" i="0" sz="11759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52614" lvl="3" marL="1828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–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52614" lvl="4" marL="22860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52614" lvl="5" marL="27432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52614" lvl="6" marL="32004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52614" lvl="7" marL="36576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52614" lvl="8" marL="4114800" marR="0" rtl="0" algn="l">
              <a:spcBef>
                <a:spcPts val="1965"/>
              </a:spcBef>
              <a:spcAft>
                <a:spcPts val="0"/>
              </a:spcAft>
              <a:buClr>
                <a:schemeClr val="dk1"/>
              </a:buClr>
              <a:buSzPts val="9827"/>
              <a:buFont typeface="Times New Roman"/>
              <a:buChar char="»"/>
              <a:defRPr b="0" i="0" sz="9827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0" type="dt"/>
          </p:nvPr>
        </p:nvSpPr>
        <p:spPr>
          <a:xfrm>
            <a:off x="2159000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9840912" y="39362062"/>
            <a:ext cx="9118600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20639087" y="39362062"/>
            <a:ext cx="6002337" cy="2881312"/>
          </a:xfrm>
          <a:prstGeom prst="rect">
            <a:avLst/>
          </a:prstGeom>
          <a:noFill/>
          <a:ln>
            <a:noFill/>
          </a:ln>
        </p:spPr>
        <p:txBody>
          <a:bodyPr anchorCtr="0" anchor="t" bIns="267600" lIns="535200" spcFirstLastPara="1" rIns="535200" wrap="square" tIns="267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Times New Roman"/>
              <a:buNone/>
              <a:defRPr b="0" i="0" sz="6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image" Target="../media/image2.png"/><Relationship Id="rId11" Type="http://schemas.openxmlformats.org/officeDocument/2006/relationships/image" Target="../media/image3.png"/><Relationship Id="rId10" Type="http://schemas.openxmlformats.org/officeDocument/2006/relationships/image" Target="../media/image1.png"/><Relationship Id="rId9" Type="http://schemas.openxmlformats.org/officeDocument/2006/relationships/oleObject" Target="../embeddings/oleObject1.bin"/><Relationship Id="rId5" Type="http://schemas.openxmlformats.org/officeDocument/2006/relationships/oleObject" Target="../embeddings/Microsoft_Excel_Sheet1.xls"/><Relationship Id="rId6" Type="http://schemas.openxmlformats.org/officeDocument/2006/relationships/oleObject" Target="../embeddings/Microsoft_Excel_Sheet1.xls"/><Relationship Id="rId7" Type="http://schemas.openxmlformats.org/officeDocument/2006/relationships/image" Target="../media/image4.png"/><Relationship Id="rId8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1755902" y="13446123"/>
            <a:ext cx="8329200" cy="43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900" lIns="85800" spcFirstLastPara="1" rIns="85800" wrap="square" tIns="429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pôster deve ser elaborado no tamanho 110 cm de altura x 90 cm de largura, em duas ou três colunas, devendo conter, obrigatoriamente o título, o nome dos autores com a sigla das suas respectivas instituições, resumo expandido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Será obrigatória a presença de um dos autores no horário de apresentação do pôster.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Cabe aos autores providenciarem o pôster em material adequado (lona, pvc, glosspaper ou similar) com corda para ser afixado.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5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9221551" y="12118973"/>
            <a:ext cx="8024400" cy="1035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ahoma"/>
              <a:buNone/>
            </a:pPr>
            <a:r>
              <a:rPr b="1" i="0" lang="en-US" sz="3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CONSIDERAÇÕES </a:t>
            </a:r>
            <a:r>
              <a:rPr b="1" i="0" lang="en-US" sz="3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FINAIS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817774" y="28514667"/>
            <a:ext cx="8311500" cy="10635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ahoma"/>
              <a:buNone/>
            </a:pPr>
            <a:r>
              <a:rPr b="1" i="0" lang="en-US" sz="3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SUBTÍTULO 1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18940179" y="11615736"/>
            <a:ext cx="26726100" cy="3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ahoma"/>
              <a:buNone/>
            </a:pPr>
            <a:r>
              <a:rPr b="0" i="0" lang="en-US" sz="10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90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817774" y="18845208"/>
            <a:ext cx="8311500" cy="12447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ahoma"/>
              <a:buNone/>
            </a:pPr>
            <a:r>
              <a:rPr b="1" i="0" lang="en-US" sz="3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APRESENTAÇÃO</a:t>
            </a:r>
            <a:endParaRPr/>
          </a:p>
        </p:txBody>
      </p:sp>
      <p:sp>
        <p:nvSpPr>
          <p:cNvPr id="104" name="Google Shape;104;p1"/>
          <p:cNvSpPr txBox="1"/>
          <p:nvPr/>
        </p:nvSpPr>
        <p:spPr>
          <a:xfrm>
            <a:off x="1894378" y="10121899"/>
            <a:ext cx="24809400" cy="1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ahoma"/>
              <a:buNone/>
            </a:pPr>
            <a:r>
              <a:t/>
            </a:r>
            <a:endParaRPr b="1" i="0" sz="3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ahoma"/>
              <a:buNone/>
            </a:pPr>
            <a:r>
              <a:rPr b="1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A</a:t>
            </a:r>
            <a:r>
              <a:rPr b="1" baseline="30000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</a:t>
            </a:r>
            <a:r>
              <a:rPr b="1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(Sigla da Instit.); Nome do autor B² (Sigla da Instit.); Nome do autor C (Sigla da Instit.)³</a:t>
            </a:r>
            <a:r>
              <a:rPr b="0" i="0" lang="en-US" sz="3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b="1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e-mails: </a:t>
            </a:r>
            <a:r>
              <a:rPr b="0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autor_a@hotmail.com; autor_b@yahoo.com.br; autor_c@gmail.com</a:t>
            </a:r>
            <a:r>
              <a:rPr b="1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1764741" y="12122148"/>
            <a:ext cx="8311500" cy="11478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tahoma"/>
              <a:buNone/>
            </a:pPr>
            <a:r>
              <a:rPr b="1" i="0" lang="en-US" sz="3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SUBTÍTULO DA SESSÃO: 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10565330" y="26300105"/>
            <a:ext cx="80271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b="1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474662" y="40924162"/>
            <a:ext cx="27576462" cy="746125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-484187" lvl="0" marL="4841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AutoNum type="arabicPeriod"/>
            </a:pP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autor A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A (Ex. Técnico em Informática – IFPB; Aluno do Curso Superior de Administração – Faculdade Três Marias – FTM; </a:t>
            </a: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Nome do autor B –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B;</a:t>
            </a:r>
            <a:endParaRPr/>
          </a:p>
          <a:p>
            <a:pPr indent="-484187" lvl="0" marL="4841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None/>
            </a:pP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Nome do autor C –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autor C.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2100619" y="8083550"/>
            <a:ext cx="24570900" cy="10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8600" lIns="77200" spcFirstLastPara="1" rIns="77200" wrap="square" tIns="386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tahoma"/>
              <a:buNone/>
            </a:pPr>
            <a:r>
              <a:rPr b="1" i="0" lang="en-US" sz="6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TÍTULO DO POSTER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4034594" y="20948645"/>
            <a:ext cx="26726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817774" y="20780370"/>
            <a:ext cx="8267100" cy="7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1" i="0" lang="en-US" sz="2500" u="sng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Algumas dicas</a:t>
            </a: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 pôster deverá ter informações referentes à sua pesquisa para avaliação, informações tais como: Introdução, Metodologia, Conclusão e outras informações (estes são pontos de orientação geral e não são regras).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Utilize tamanho de fonte 72 como mínimo para título e fonte 28 como mínimo para conteúdo.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Figuras e tabelas deverão cobrir, no máximo, 50% do pôster, informando a fonte dos dados contidos nas mesmas. A fonte deverá ser colocada abaixo das figuras e tabelas.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As informações apresentadas no pôster devem ser concisas e claras.</a:t>
            </a:r>
            <a:endParaRPr/>
          </a:p>
          <a:p>
            <a:pPr indent="-15875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Char char="•"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Este modelo já se encontra na formatação sugerida.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10616890" y="21180420"/>
            <a:ext cx="7885800" cy="11463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tahoma"/>
              <a:buNone/>
            </a:pPr>
            <a:r>
              <a:rPr b="1" i="0" lang="en-US" sz="31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SUBTÍTULO 2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19352661" y="21228045"/>
            <a:ext cx="7893300" cy="1251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42900" lIns="85800" spcFirstLastPara="1" rIns="85800" wrap="square" tIns="42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ahoma"/>
              <a:buNone/>
            </a:pPr>
            <a:r>
              <a:rPr b="1" i="0" lang="en-US" sz="33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REFERÊNCIAS</a:t>
            </a:r>
            <a:endParaRPr/>
          </a:p>
        </p:txBody>
      </p:sp>
      <p:sp>
        <p:nvSpPr>
          <p:cNvPr id="113" name="Google Shape;113;p1"/>
          <p:cNvSpPr txBox="1"/>
          <p:nvPr/>
        </p:nvSpPr>
        <p:spPr>
          <a:xfrm>
            <a:off x="19221551" y="24244294"/>
            <a:ext cx="80244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ahoma"/>
              <a:buNone/>
            </a:pPr>
            <a:r>
              <a:rPr b="0" i="0" lang="en-US" sz="26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Listar as referências citadas no texto.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0553545" y="16784634"/>
            <a:ext cx="2199300" cy="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0616890" y="22540907"/>
            <a:ext cx="7918200" cy="4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</a:t>
            </a:r>
            <a:endParaRPr/>
          </a:p>
        </p:txBody>
      </p:sp>
      <p:graphicFrame>
        <p:nvGraphicFramePr>
          <p:cNvPr id="116" name="Google Shape;116;p1"/>
          <p:cNvGraphicFramePr/>
          <p:nvPr/>
        </p:nvGraphicFramePr>
        <p:xfrm>
          <a:off x="1817774" y="31653153"/>
          <a:ext cx="7857771" cy="3792536"/>
        </p:xfrm>
        <a:graphic>
          <a:graphicData uri="http://schemas.openxmlformats.org/presentationml/2006/ole">
            <mc:AlternateContent>
              <mc:Choice Requires="v">
                <p:oleObj r:id="rId5" imgH="3792536" imgW="7857771" progId="Excel.Sheet.8" spid="_x0000_s1">
                  <p:embed/>
                </p:oleObj>
              </mc:Choice>
              <mc:Fallback>
                <p:oleObj r:id="rId6" imgH="3792536" imgW="7857771" progId="Excel.Sheet.8">
                  <p:embed/>
                  <p:pic>
                    <p:nvPicPr>
                      <p:cNvPr id="116" name="Google Shape;116;p1"/>
                      <p:cNvPicPr preferRelativeResize="0"/>
                      <p:nvPr/>
                    </p:nvPicPr>
                    <p:blipFill rotWithShape="1">
                      <a:blip r:embed="rId7">
                        <a:alphaModFix amt="50195"/>
                      </a:blip>
                      <a:srcRect b="0" l="0" r="0" t="0"/>
                      <a:stretch/>
                    </p:blipFill>
                    <p:spPr>
                      <a:xfrm>
                        <a:off x="1817774" y="31653153"/>
                        <a:ext cx="7857771" cy="3792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Google Shape;117;p1"/>
          <p:cNvSpPr txBox="1"/>
          <p:nvPr/>
        </p:nvSpPr>
        <p:spPr>
          <a:xfrm>
            <a:off x="1755902" y="35990201"/>
            <a:ext cx="7854600" cy="8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Tabela 1 – Composição de Preço Unitário fornecido pelo TCPO 12 (PINI, 2003) para o serviço de piso cerâmico esmaltado 30 x 30 cm assentado com argamassa pré-fabricada de cimento colante – m</a:t>
            </a:r>
            <a:r>
              <a:rPr b="1" baseline="30000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1794204" y="37503089"/>
            <a:ext cx="79830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Fonte: PINI (2003).</a:t>
            </a: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19345295" y="15428909"/>
            <a:ext cx="7900500" cy="8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28). O último item deve efetuar o fechamento do conteúdo apresentado.</a:t>
            </a:r>
            <a:endParaRPr/>
          </a:p>
        </p:txBody>
      </p:sp>
      <p:sp>
        <p:nvSpPr>
          <p:cNvPr id="120" name="Google Shape;120;p1"/>
          <p:cNvSpPr txBox="1"/>
          <p:nvPr/>
        </p:nvSpPr>
        <p:spPr>
          <a:xfrm>
            <a:off x="1879647" y="30600642"/>
            <a:ext cx="8169900" cy="4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tahoma"/>
              <a:buNone/>
            </a:pPr>
            <a:r>
              <a:rPr b="0" i="0" lang="en-US" sz="250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Texto (tamanho da fonte = 28)</a:t>
            </a:r>
            <a:endParaRPr/>
          </a:p>
        </p:txBody>
      </p:sp>
      <p:graphicFrame>
        <p:nvGraphicFramePr>
          <p:cNvPr id="121" name="Google Shape;121;p1"/>
          <p:cNvGraphicFramePr/>
          <p:nvPr/>
        </p:nvGraphicFramePr>
        <p:xfrm>
          <a:off x="10671397" y="12852398"/>
          <a:ext cx="7620597" cy="7331071"/>
        </p:xfrm>
        <a:graphic>
          <a:graphicData uri="http://schemas.openxmlformats.org/presentationml/2006/ole">
            <mc:AlternateContent>
              <mc:Choice Requires="v">
                <p:oleObj r:id="rId8" imgH="7331071" imgW="7620597" progId="MSGraph.Chart.8" spid="_x0000_s2">
                  <p:embed/>
                </p:oleObj>
              </mc:Choice>
              <mc:Fallback>
                <p:oleObj r:id="rId9" imgH="7331071" imgW="7620597" progId="MSGraph.Chart.8">
                  <p:embed/>
                  <p:pic>
                    <p:nvPicPr>
                      <p:cNvPr id="121" name="Google Shape;121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671397" y="12852398"/>
                        <a:ext cx="7620597" cy="7331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Google Shape;122;p1"/>
          <p:cNvSpPr txBox="1"/>
          <p:nvPr/>
        </p:nvSpPr>
        <p:spPr>
          <a:xfrm>
            <a:off x="10736215" y="20205695"/>
            <a:ext cx="7856100" cy="6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Figura 1 – Percentual de artigos aprovados pelo IFPA  no CONNEPI 2009, por área. </a:t>
            </a:r>
            <a:endParaRPr/>
          </a:p>
        </p:txBody>
      </p:sp>
      <p:sp>
        <p:nvSpPr>
          <p:cNvPr id="123" name="Google Shape;123;p1"/>
          <p:cNvSpPr txBox="1"/>
          <p:nvPr/>
        </p:nvSpPr>
        <p:spPr>
          <a:xfrm>
            <a:off x="10736215" y="29997392"/>
            <a:ext cx="7856100" cy="3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0625" lIns="81250" spcFirstLastPara="1" rIns="81250" wrap="square" tIns="406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ahoma"/>
              <a:buNone/>
            </a:pPr>
            <a:r>
              <a:rPr b="1" i="0" lang="en-US" sz="17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Figura 2 – Aula de matemática. </a:t>
            </a:r>
            <a:endParaRPr/>
          </a:p>
        </p:txBody>
      </p:sp>
      <p:sp>
        <p:nvSpPr>
          <p:cNvPr descr="data:image/jpeg;base64,/9j/4AAQSkZJRgABAQAAAQABAAD/2wCEAAkGBxQSEhQUEhQUFRUXGBgVFxcXFxUXFxgYGBcYFxQXFBcYHCggGBolHBQUITEhJSkrLi4uFx8zODMsNygtLisBCgoKDg0OGhAQFywcHBwsLCwsLCwsLCwsLCwsLCwsLCwsLCwsLCwsLCwsLCwsLCwsLCwsLCwsLCwsNyw3LDcrK//AABEIAMABBgMBIgACEQEDEQH/xAAcAAABBQEBAQAAAAAAAAAAAAAGAgMEBQcAAQj/xABAEAABAgMEBAoIBQQDAQAAAAABAhEAAyEEBRIxBkFRkSIyU2FxcoGxstETFiMzUnOhwQc0QpLhFCRi8BVDgvH/xAAYAQEBAQEBAAAAAAAAAAAAAAABAAIDBP/EACARAQEAAgIDAQEBAQAAAAAAAAABAhEhMQMSQVFhIhP/2gAMAwEAAhEDEQA/ANe0gvhNkliYpKlgqCGSz1BL16sUSdPZZ/6Zm9HnEj8Qx/bI+anwrgAlpiI7GnEvkpm9HnHvrtL5KZvT5wDpO+PCsDMgdLRbi0OfXaXyUzenzj312l8lM3p84BjakDNSR0qSPvEdN5Sj/wBiOxQMW4tNB9dZfJTN6fOPRppL5KZvT5wAf8lJ5RO+O/5SRy0v9wg2tNAOmcvkl70+cd65y+Smb0+cAgt0s/rQf/Q/0Q8iaDkUntB7oNnQ19c5fJTN6fOO9c5fJL3p84DSmOVDsaGXrnL5Je9PnHh00l8lM3p84DjCCY0hidN5fJTN6POOk6cS1KSn0MzhKSnNOsgPnzwFkQ7YU+1lfMR4hAGrWqdgQpZD4QS3RFKNKEcmvenzi0vb3M3qK7oA0wwUVDSVHJq3p8471lRyat6fOBkGE44dRbE50mRyat6fOO9ZkcmrenzgZJhvFzwcIVes6OTVvT5x3rMjk1b0+cChmc4hv04GsbxFwhh6yo+BW9PnHesyPgVvT5wHG2J+IbxHC2I+JP7k+cBGPrKj4Fb0+ce+siPgVvT5wIi0JP6k7xC0zQ2YPbDwhX6yI+BW8R3rIj4Fb0+cDAMeY+aICc6So+BW9PnHesqPgVvT5wMOI9EWlsf2eZiSlWWIBW8PHQ3d3upfUT4RHQFQ/iB+WT8xPhXGRaU36bMgBAeYvI/CNZbWY13T/wDLJ+anwrjB/wAQpChOlqORFOzPv+sBVE23zpo9pNWeZ2G4UhMuSVZqVvjxMxgGbeIel2hIjFtL1NibWd5h9FnJ1/WGhaueHUWqM+1a1DgsBj3+gh2XahSJSZ6c6fWMe1Wor12PZ3QkWM6qfSJ5tydX3jjaAfN4ParSOhc5IYLUOgxIReVoTlNX2l++Eqn7GhBng+bRqZVaWEq+7UzBaVdKU/UiJVj0yluBPATXCVocpB211dsD94TSJbDIlIPQTXyiBaFhKEjACCeNTWOKB2R1xtvbNaogvUEEZgguCDkQYk2BPtZfXR4hARoBebTJlmU7e8l5kDILTzDiltpMHtkT7SX10eIRuRlol7+4m9RXdAEDB7fPuJvUV3RmF/2ky7PMWk1CabQTSJGLz0mkylFOLEoZgB67HyEU8zTRZ4kodpJgUsSXBJ38+uJclI2xnKqLZWk1pOQSnoFfrEZd7T1ZrVv+0NCYIWmYIz7HRpc2arNSt8NmSs6zEsThChNTB7U6V6pB2neYSmzmJ5tKXp3x4Zwg3VoxLlrAzP1hxOIDM7zCjP2GEC0PDtaSrLOXqWsdphcy+JklQSha1nWHcDpJiPJmc8VtntDFyoBT69r641jyKM7m0pEz2c5OBX6Vaidh2QUoEZAJ6ilZO2h8vpGl6K3gZ9nQpXGZjztRzujrGWoXd7qX1E+ER0dd3upfUT4RHRkqHT/8snV7RPhXGaX7c4tUrASQpJxJI2szHaP91Rpmn35ZPzE+FcA0sQfTGQW+R6JapZxYkliCB2QyDzK3fzBZphZALUSw4SUntYj7RCs9mCu2M2wqIg6gs9n8x6gnNlfSCWXYwdUPosY2U5ozcodUOy1dYCmYrXblD3pAWIKqf4mCVFhHw12s8SrPJSEkqIGbClWLHcxjNyxhkoORMeoB6G84WVnYrsT/ADBYbKcTkUAdk7h9SITPszJSo4WUHSx56jpi95fiuNCrk54v2mGjOY5q/aYKUpGuG1SEnZug/wCk/F6hr+tSxBcg0IKSIjemlguAX/3bBlabuQEobjFOJTtrJwt2RV2m7k/DG/eDVRNEZzWtCq1dL8xGR7QI1yxn2kvro8QjJ7JL9GtJZmI3PGrXf7yX10eIR1xu2a0S+PcTeorujN7wsonSpks6xTp1RpF8e4m9RXdACIgyJcpcslKklJFCCO+GzOO1uaDfTm7gsIWKFyC2ulHgRRdIfKLQRv6g7frC02vnG+JiboTsEKNzJzYQWQ8q9VuHxDphP9cn4w3bFim607BC/wCiSBkPpGOGuVObejb9DC03kgjjN2GLQWMHJI+kJmWIa0CH/K1VabxR8X0McLanUo/tMTFWRPwDdDfogP0CLhappN5oGtR7Ibm3mhTkoJO1hEgyxsjwDOkM0ENVuJphZOyD38O7wCguUzEcPmLu7QFzsmgi/DxHt1q2Jbef4G+Nxl9AXd7qX1E+ER0eXb7qX1EeER0BUenv5dPzE+FUBUiDbTz8un5ifCuAiVB9PwNaY2cGdKLO6CNeo08UQJMgAReaVp9yedad4SR3GKoCOXkvLWLxKdUItVtTKAUaklhUdufM8PJTAzexCp1SCHZJBcOKZ6gM/OOOM9q6dRJtF8qUtJCuC/EQSF4grglRZgGJ4pOQ7YFpssouslRmPiwlSSEqWoHLC5LuCDV3MXt26NmYAqZwMNAnNRZ3xE5O+XNzCLWxWOzSZg4QdIWyMypSk4cJ3u0d5ZOILjbzQfZbIpRCgcCATQVUlgWoSz1ZubVnDt222aAUy0LWlDqVxlYBwgQUj/IA4hWm4ksNiWgnAtKphSlASFhDJSxAJNAWAADbXZ6ITYZ6FITKJ9HNPtFSUqWkGoDqlgAlLAEOKu9C8NkrPRuXOCw6C4LHCpsQfUQOzfHKBEN2qxmy2hYTiwcFJKw5Uk1KmcCqkllZajE1SQWKWwnLU/OdhjjljpuXZElXbm8eTa5VaHJcqmY2t0wmSGUdkWgr7VLqGjRrr48vrp8QgFnyajpHfB1dg9ogbFo8Qjv43PJot8e4m9RXdAGgQeXv7ib1Fd0AqY2yrtJpAMgnYpJ3lvvAgIOb4TikTB/i+4g/aAV6w1PQWj2fNSgYlkAbTHjwI6Q3j6ReFJ4CfqdcY7ah68dI1qJTLZKdus9sU5tKy7qNc6xIsF3LmvhyGZOQ/mLdGjqWHCrr8ozcscWpjlVCmcQ2EkMXz1tnFhZr6mDjcINrz3wq8rlVKALBumKuHcqssEdjvVMyh4J1bDVhE1aaQIIMEt22vGgPxhQ/YxnKaR0Su2GZtIklXnEO0qq0OIqJOUXHTBjoJLYqO3zgLUajpg+0HRwFHZ5x0vDEbZdvupfUT4RHR12+5ldRHhEdElJp5+XT8xPhXARKVBtp7+WT8xPhVAPIrGL21JwhaTIeWg7F96T5RREQQ6Re4/8AST3wPkRy8tawhFsdMlSks7Zksw5oqdHrCkzEuxADnsdxz5P5a7m8EFUlYQWVgLF2Ys0BNgvFUtQxghnBHaxz2EMRrc88Xi6rdurK0C1WwKQsSlcIdjOWLHWK5xBsF2EgFeIHYAN5Jd464rKJaTMmlgp3qAGOTnWaDfD1kv5ACgtQYBqHdnBL8jp3zUqdITgwoEv0juQupWkCuEmiVPXs2PBTYAgy0hGEpYB0thLcEs1NX0jO7ZNCiVTBwUmtCXYjEkgVBq0El0Xqv0Sggo9FJCSV1UAlgTLCUuTrD0IbItXrJw5ZXk9plYPSycWMASuGsHWhjXEKpapbWAeaKC45CvRqDhWFTBQL8E1wnWCNhY80F98Tppsy1SRwyh0ihzGQIzNT0tArdMrDMUlQKSwOHIZF6Vfmc6ozn0p2kJG3Uaw2Axc83+88OSwcueOmS2jPwPDLJWl2DqGWWYyaC+7B7RB/zR4hAvY3K5QcsK/R8oKrt48vrp8Qjr42cmg3v7ib1Fd0AqIOr39xN6iu6AMRqswq1peWsbUq7jGdPwo0kCh6D3RmxHCPTFU9tM4JQtRyAJgKscgzZgGTmu+sF15SiqUsDWk5a+aBS6ZxRMChmAW84PjU7HCbIEIZIoA7ZPTXFALWVr4pI1qJINNgyH1iTcVuUtagp2UGBLuSz1eHEy8JKdlI8t/zbvmvR309QMQKVVBFYELZJKFEGDWUOyKDSIAKFK7YvFlzpZ47iiSdUXNyTWOGlftFOoViyuNLzA2de3oj1OGl8oRFtQrE6almiFaoozVavMRpehElpBPxHujOEIcxq+i0tpEumbmN1mNRu33UvqI8Ijo9u/3UvqJ8IjoEodPz/bJ+anwrgFkKYweaej+3T81PhVANJTWMZTludI+kAeTSpxJ+7wPLq3ZF7pCHk0+JL/V4oSsOKf7WvT5Rx8nbePR9C2EA9+2RSJxzwqUSCxoKEroS7OMtmUGaEkuYrr7VLCAJ7jE5lhPHJFMQocIfWYxhlrI2biPYL29LZ1pmJHFCeC+pLBVXLlQenZDl2XZKnTEoWoISSQAXctUBSwCKNqYUq1IFbFaig0qKFQ53HCbawOcT/wCvUTwSwbJwzVzbaatHo9ddCZfotvG6l4zJROmKlrUFh0FYUXZJUBU63w7asxIVdd42axSZ4VMMwe+CAlSQlfBwSiakroKksMAoMyHzL0m4SMa2rxdRUVOxAo4UR0a4dkIl+iSFJqFPhYEE7DwWYAmgzIB1GNRi3kZ2i2L/AOOMtWJc4tjEoswVwiXSRhl1SCwFCQ2uKrR0CSoJOBLoQpKQ5whalYHJqCClQPOptkMXXaVy0zFCoICTVNAsKSQEnUzFTagCaZw50tUq0nEAs1di6VEcKUoF+LiKTStDmQYLNzSl1ROZjFXOXD9MPqnYqV54o5d7jCApWIk6mACa1zKncGhApk9QLawLxodJJFCGoTztrFRHGTKdt3V6TLEAFgnaW/bBNYOPL66e8QN2EPMTqrXbkc37IJLt40rnWk71PHfDpzyaBfHuJvUV3Rn7xoF8e4m9RXdAEERVRIQpxGbzRU9MaMaDsjOFq4R6YSUMoFplnEqeUkcFRcdBgqlmIF6yEqQ6iEtUK2GM0wx6TCxFGyMNptrkk7XeK6RaSrZ2xKQVfC3PHC4frtMk82mjwO3tOKlmLJSwlJJ7OmKYl3Osxrx465GdMM5i80WkvN6odtr0+8VSUAViTddsMmYFjoPQc469sdCm1jPmivtSYmS7WicCUHbQ0O6IsxGIEiGMVDsqa9savo4Xko6Iy6wp4RjUdF5bSkDtPZG/rM6aZYPdS+onwiOjrD7tHVT3COgCi09H9un5ifCuAiUIONOvy6fmJ8KoCZQjNaiBpKkCUDlwx2liK7vpA9KDmLzSsumUP8idwb7wNW61CUnU5oH313Ry8k3Wsam2iamWha/0pBLmjtl9oAp1qVNBWt1LFCrYFcUM7J1sAKtnC7VOmTVPMILh0/CkNmzPnraseWxctM0plrV6MFITwClRYO+H9NcZqaOM6xrDx+qyy2hTEUDJZxzijlsO0564cQWAOwRKMmWRi4ZBJyzScwzk0Ool6l4mmzJKRWhwqSc3cHE42jg0O3sjdEiuQ5dyK1cjpyiemWQk1cCrZqNWdqZvQlsjXa2qUBQBzzB8jXLUwibZrOClIDYqnVTIKcnMilBsfVAU2Xd4QiXNAxklimvBdmZTUo5oWLEEiIs+WkqKVqKapzCSEgJw4ioCoYDV2PF5Js602d2NeES4wEalUDKqFZEZagTAtbpXtQl2BZ+OAuuFq1GbFss4ZVYStkrYFzkTwVIfalQBoc8QGw1ET7JeigQkMmZixBYKgVBqS1JdiCS/MxiFJsxZykgMUvxizqfD0NlXsYE21isS1y1JUgHCQoKTiSocE4Ug14JURnTg5whf6O3gJywaBQQpRAyYBqc38waWLjyuZSO8RnmhFmKbTMBSA0k0DgHEsNTL9J36o0KUrhS2+NHiEUmoLWg3v7ib1Fd0AaEwe3t7mb1Fd0AqYRCpiXSeg90ZsrjHpjSLQWlqP+J7ozSbNCcS1FkgOTBWjk+0JlpKlFgP9pAfed5qnK2IB4KfudphF73oZ6tiBxU/c88QkGLQ2koBiYm1KA1dMV6Z1YtZMhKw6Cx1jyjGUdcbwgzVlWZeFSJYzMTk2EvnEhFhAqaxm5SNSK70BPREdYaLxaA3NFBaZrqLZPSHC7Zz4eS1EFwT2RPk3osZsdvPFac4cBeOrmI7FNBLpP8AEavo8jDKS+pKfrU/aMRuoqM1CU/qWhPS6gPvG9WZAD9jbhCKNrAfZS+onuEdHlg91L6ifCI9gZUenX5dPzE+FUBMqDbTv8un5ifCqAiXEVRpWuskc7nbVm7KHdAFpLafSzMBT7OUpyeE6jhqhJyYgHNvpBrpaoApLFwHKhmBqfmFTAJZcClrSUqAFV1SAwyA11ITU6gmgjOudlNuCQmbLWual5ipjIBJSKAOTsSMRDVdmMNz7EJhSrCMH6ioseEtWoNTi0GTc5iykjh4ARLwYgzYwVLIKiEu6qk1FGIOWVXaVEoBAUgOo4WIJzwoIZnzxKOZSW2Qo3PsISgJSDUgEVrm+rgsFEVDGkO3LOxS2UgrQ9SQtkqOIg4xUGhprrnE8SAA5SrWTQ4nTwgGc0ajOM+kBF28GUocYkrIIDJx4ipyGZSSHpqI1PSphoiXhdIFFEknUC6cClDVuz5oaQfRqDr4NMLh6KBZgQdStRLdlHCUnClNAQX4DUCWUpxmXFGer9suTZOG2FIwktgSwYAJGJjliKlO+b7YzpuVJmIWUgISiWlQUlS1Eli5c4f09GrZUOzd1mlS1svEClaXScKlkimKgqXIU2TEHOsWiJBDJThASFlRSSHDZAfqrscOnaWDarPKTPlJ94EqRKUf1KdJCqvmSU9LaodDZ4JQUlsOJKwMRSQlwVILMXUtLKSSONroBFdJvwybEuXLViWSMYxKVgCjhdC2GboFXPCh2Xdqpq5i5ZWkhcxWaiCFKwurUODgNamo54Zva7FptBRLGFKkJOMk5JAUtlOTXApyR9RCE3RCUDNtOE1wy0mpo6iVBv0nMQdWfjy25RHiEBWiEkpn2h0FAZCWpmlINWo5cHtg1sp9pL66PEIZ0zWg3v7ib1Fd0AyTBze/uJvUV3QDJhENXlNCZKzzH60jGdKLZxZQ1cJXT+kHv3RsF/LCbPNUcgl90YJPnFais5qLwE1C3j00hIES09hyTOKSCDDYD59Mea4EuJd8fEN0KXe6dQJ6Yp2j2XWM+kb9r0mWq8VzKUA5oioFYUZesZQlOcajP3ktIj2OOcetCtLvQ+z4rZZ9gWDuBP2jabLMdL5OS3QKCMi/D8H+tlcwWfow742FApDDRpd/upfUT4RHR13+6l9RPhEdA5qPTs/26fmJ8KoCJRg308/Lp+YnwqgFlmsBgO0/tgCwku3AJOIimYYCrhndjk1HiisU5HCWDiVixlLFlHErEo4WABLKCebmEWOmaUm0rUtJPEQHqkEh35i1HJDMdtamyYMKGfCnEp3egVwSaNqDU2nXEVpJIWFLKmJWQCqrhmBGZozPXis0RrTbClaZaFcAYcIo6nANEYRhLrJD0pzBu/qVqSpKCONnUbHJLZALbLXzERWzrQpRxsQQoKcJPGFWAerZb8tc1YILuwmYsjhJKlKSWAIJAFMRZJADu2sFxSJXpUy3Qpk8QJwglZZJCmpQFmBJyAZ4p7rQtC0nBm6UJZGKuIgEKzYAmlGGyHxJYl2WTXJk62xLINQAmhIZiIkcs5BnrPCThAw8RZowU4JY0xAEOS56TNuqztMVV0ihJUrVhJYEqKuCkM7jhUeoA1d1o9HN4SUlKgSXdmILsDrLBhmabYt5VtPCcjhCYwQ5ZDJIqczxjr1FngPxb2zCRLd0lJclLsSsVYhnThc5vzAgCGLGETZs1nWUhOIgDYXmJpwg4SdeYzNIjon4yhkrSo4QSVJ4XBL51y15x13WgkWxlAJEvHi4PASNQQmv6iQBnXWzIN2O8h6QITj9qtC1sSSkOkoQACBRgc3qRBXe1jmYQuXmmVMAwhmKkqJzUyeNtcNrgAuySiSlC1h1jhBJwskIyUQMzUHPVqaD6+7X/b4kLDGVhKQzLEwMwJ4ocv2c8CRtDVmZJM1QYrVtcMlKUBtlEDtc64KrEfaS+ujxCKHRVGGyyQ2aSodpcV10i1QD6aSztjTkdeNIrtoTGr0z9aVe/uJvUV3QCAQd3v7ib1Fd0AjxCKH8QLRhu+d/lhR+5QB+jxjCDURr34kpewLbUpB7AsecZBriMKVHNHAQo1iaJBpHgyj1o4hhEI9UGEeoFIQuFqoGga47KKuCISjOPVZR4kVeJUtRh1MMGJEqoiUG34aWQKmTFluCABXKr1HZGoSoCPwxswEhataltuH8wbFWEPXo59QjXwXsaWEezl9RPcI6OsBeVL6ie4R0DmodPvyyfmJ8K4A5Rg70/wDyyfmp8K4AkBozWoAdMvzk07ES1VcDDRwlhUuIoFqDkAAh1ZitS5S78IcJVRs5yYIPxClrFpllIdK5dKFnBOIFhTjatsC6MScRDkhnZ2ANM9fCfpLwtRYWe2AKIYEkBA2MAMyHfiuAPiNC8S0SkngZpBbOj1fIZjUMtozido7oPMtCTNXMKOFlVyHImAlqK6KVziznaCTRaJRC0zJeJOMqfgpSxIKHY4gAOzngN7QrFhVMQTNUCoqlglICQteFEti4Sch+4wQ2fRNSgFTFJBPGSzhn4IbUMIqnJzrYRYWXRGzy5kuYlKsUtSlpBWVDEpnLKfLCGZsok39ekyQECXIXPKswksEhwHJY7fpFsaCci5sa0+kDhUyd6NyXLYBic4aHhNTMjmi0ufR1aZikkOhqlsILYhQsXU+FwdQfmi4sF4LnOZtmXJUiicRlrcKzwlJ/x2fxbJLCmuo7dvPEvgZvi4UrnSfZ+y9IETGYJKcL1S9QTQs2tw1Yno0WswCgmWEhaQggPQB+LmxOIvtYbIt1TKtvj0ppWIKO2aLSCkYcSSlCkDCdSs359kUd+WNgcDpAwyEghirAQrGWDElS2BpBfaklMtQlhjhOEUIdqMKCBTSe1qlWVK5tCCl04g1V1J2pCRRujXEZfq9u6WEIShOSEpTnsAA+jb4lSJnt5IamNG/EIrrtIwnCQRkCCS4YMa8zfSJtgVitEnZjQ37hDl0J202+PcTeorugBEH18e4m9RXdAEjXCwpNNkYrBP5khX7VA/aMXVnG/W2zibLmSzktKknZUNGKiylClS1hlJJChzihia2rMUcFRdC70kZQ2bsTzwbi3VUDHLOUWC7q2KPbCP8AilDIgwbhm0F4WYkG7ZmwQk2JetJ7IdwmjWPEZwsyCNRj1KDz7ojuPCl4WiHEjak7oUmWDkewwrj9ap+HMsf0g65P/wBgvnAFNebfA5oVKKbLLCgxANGrmT/MXtoOW2LLpmdja7R7KX1E+ER0KsA9lL6ifCI6JhQ6ffl0fNT4VwAwefiD+WR81PhXGfhdYKYpNN7EtclM2U+KU5IAclCuMwzowygduGxqUymQCUpmOP1HEpyouAkMQKD9R2tGiIXFHarjUmaqZJ9GUKSpKpSnA4QqQagAvUNERJc6wEYUgpCThyNSyXNanY+tonRVXTbXPo1JUiYlOIhVQUuRiSsUIcGmYpEudeCE8ZQDgkDWQKkiApgTHol69j/79Ih/8kgB8X8/6xjlXzKAdSgAaOVJAftMUXKYqWDqrHgENy7xklmmIrky0116jElxtH+9Ea1Bs0Uw2hSnANWFTk5pkNhqc6RJJAzIHTSEqIHRDoGZggI05nS0lXpEuMMsh04grhLJSA9OIkdr1aDYzSdVP9aIdtsSJoZYqHwqFFJJSUkoVqLKNYCptGZ5XZpSi7lLEkYSSklLkdCYtbuT/cy6/wDYgtur9YYsdmTKQiUkkiWnCCczlU9rw5YR/eSgNZST2KDV3xWbU4alfPuJvUV3QAJU0H99fl5vUV3GM9JhjJ5BgV0z0ZM720ge1/Wn4gNfTl0wTJhzFEWKi1FBKVgpIzBBB3GH02pJ1iNatt3yZwPppSVc5AO45wPWn8PrMovLUuXzBlD6wesqBPpBzGHEzBsgkm/h2f0TweskjuMRF6B2kDgrQr/0R3iMXx7My0qkTBDoIhyZoxbUf9RV0FJ+8Q59itMvjyZg/wDJ+2UYvivxv3P+iB2Rwkp2RBFqIooEcxcH6w6m2xi+POH2lR7VxyMgA5P8QwsxItCcRxJZ9Y1RHwmpIaO2Lnk0f8OrapcpaVOQkgJJ56tBXNVwgNdPqYoPw/u/BZgrWslXQ1AIIQfapTqJHTR41eTjwO7IOAjqp7hHse2fip6B3R0LAa/ET8sn5qfCuM6SqNV0qudVqkiWhSUkLCnUCQwCg1OmBZGgE4f90v8AaqAwNJVCws6oJfUOdy0v9qo99RJvLS9yoNHYd9O2pugmPFTAcw/TXc8EvqNN5WXuVHeos3lZe5UPICc2ySVcaVLV0pBy6YRLu2QmokSukS0D7QX+os3lZe5UeDQSbysvcqHdIOVdNmLvIlF2zQk5O2fSY9N2SCAPRS2GQwpYdFKQYnQSbysvcqPPUSbysvcqIbCBuqSW9mmmsUMRJmjdnJBwmgw8Y7yzVzrzmDsaDTuWl/tV5x76jzeVlv0KiW2dnRlI91aLRKaqQiatgeqSzZROuq7pknjWmfN66gRm+RfWTr5oN06ETdc2X2JVHvqRN5VG5UW/4df0OSgSSOZ37f5jrp/OSwRmUgdhf790X1p0BmLFZqH1FlU/iHbFoRMlzZa/SS2QdQU7OCRs1RbAsvr8vN6iu4xniso0i3yDMlrQCAVJKQTlUQM+qa+URuMQD6Y9i/8AVNfKI3GPRomvlEbjElC8clUX50UXyiNxjhorM5RG4xJRY4WlcXQ0VmcojcY9Giy+URuMFMql9KY9C4uxouv40bjHHRdfxp3GNIP2ixS5vHQhXSATvivtOi9lW5MpIJzIpubKC8aLL5RO4w4dGl8ol+gxbTMbX+HyC5lTSg7FBw3TnC7u0DSlQM5eNI/SkYXbJ3ekaajRxetadxjho6v407jFtaVFmlABhqb7wwkAzXOaQ/1/+Req0fm/pmoD6ikntGwxyNG1YgorTTOhrAV/Yg0tA/xT3COhcpLADYAI6Jl//9k=" id="124" name="Google Shape;124;p1"/>
          <p:cNvSpPr txBox="1"/>
          <p:nvPr/>
        </p:nvSpPr>
        <p:spPr>
          <a:xfrm>
            <a:off x="14371637" y="3852862"/>
            <a:ext cx="257175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5" name="Google Shape;125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1150170" y="24484006"/>
            <a:ext cx="6486272" cy="512286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 txBox="1"/>
          <p:nvPr/>
        </p:nvSpPr>
        <p:spPr>
          <a:xfrm>
            <a:off x="1645416" y="39965300"/>
            <a:ext cx="255900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6475" lIns="72950" spcFirstLastPara="1" rIns="72950" wrap="square" tIns="36475">
            <a:spAutoFit/>
          </a:bodyPr>
          <a:lstStyle/>
          <a:p>
            <a:pPr indent="-484187" lvl="0" marL="48418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ahoma"/>
              <a:buAutoNum type="arabicPeriod"/>
            </a:pP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Nome do Professor Orientador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</a:t>
            </a:r>
            <a:r>
              <a:rPr b="0" i="0" lang="en-US" sz="21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Formação do Professor Orientador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2003-06-01T18:10:39Z</dcterms:created>
  <dc:creator>Jussara Severo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