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3" r:id="rId3"/>
    <p:sldId id="274" r:id="rId4"/>
    <p:sldId id="275" r:id="rId5"/>
    <p:sldId id="276" r:id="rId6"/>
    <p:sldId id="264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ago Rodrigues" initials="IR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5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00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7BDA-923D-4961-9745-1782F3983D7C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FDCA0-3664-4F27-ABAF-52D4666DE1E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21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7BDA-923D-4961-9745-1782F3983D7C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FDCA0-3664-4F27-ABAF-52D4666DE1E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9946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7BDA-923D-4961-9745-1782F3983D7C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FDCA0-3664-4F27-ABAF-52D4666DE1E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888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7BDA-923D-4961-9745-1782F3983D7C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FDCA0-3664-4F27-ABAF-52D4666DE1E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165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7BDA-923D-4961-9745-1782F3983D7C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FDCA0-3664-4F27-ABAF-52D4666DE1E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445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7BDA-923D-4961-9745-1782F3983D7C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FDCA0-3664-4F27-ABAF-52D4666DE1E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762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7BDA-923D-4961-9745-1782F3983D7C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FDCA0-3664-4F27-ABAF-52D4666DE1E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652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7BDA-923D-4961-9745-1782F3983D7C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FDCA0-3664-4F27-ABAF-52D4666DE1E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6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7BDA-923D-4961-9745-1782F3983D7C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FDCA0-3664-4F27-ABAF-52D4666DE1E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86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7BDA-923D-4961-9745-1782F3983D7C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FDCA0-3664-4F27-ABAF-52D4666DE1E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475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7BDA-923D-4961-9745-1782F3983D7C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FDCA0-3664-4F27-ABAF-52D4666DE1E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9292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C7BDA-923D-4961-9745-1782F3983D7C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FDCA0-3664-4F27-ABAF-52D4666DE1E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947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8147" y="4605858"/>
            <a:ext cx="7895705" cy="99752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8147" y="5902037"/>
            <a:ext cx="7895706" cy="657312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dirty="0" smtClean="0"/>
              <a:t>Autor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1217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4756" y="365125"/>
            <a:ext cx="6549044" cy="132556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8414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4756" y="365125"/>
            <a:ext cx="6549044" cy="132556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0938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4756" y="365125"/>
            <a:ext cx="6549044" cy="132556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4755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4756" y="365125"/>
            <a:ext cx="6549044" cy="132556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4288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" name="Espaço Reservado para Conteúdo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79570" cy="6963508"/>
          </a:xfrm>
        </p:spPr>
      </p:pic>
    </p:spTree>
    <p:extLst>
      <p:ext uri="{BB962C8B-B14F-4D97-AF65-F5344CB8AC3E}">
        <p14:creationId xmlns:p14="http://schemas.microsoft.com/office/powerpoint/2010/main" val="208498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Personalizada 1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a 4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</Words>
  <Application>Microsoft Macintosh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Iago Rodrigues</dc:creator>
  <cp:lastModifiedBy>Usuário do Microsoft Office</cp:lastModifiedBy>
  <cp:revision>13</cp:revision>
  <dcterms:created xsi:type="dcterms:W3CDTF">2018-08-08T17:23:51Z</dcterms:created>
  <dcterms:modified xsi:type="dcterms:W3CDTF">2019-10-22T17:45:01Z</dcterms:modified>
</cp:coreProperties>
</file>